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60" r:id="rId5"/>
    <p:sldId id="259" r:id="rId6"/>
    <p:sldId id="261" r:id="rId7"/>
    <p:sldId id="262" r:id="rId8"/>
    <p:sldId id="263" r:id="rId9"/>
    <p:sldId id="264" r:id="rId10"/>
    <p:sldId id="265" r:id="rId11"/>
    <p:sldId id="266" r:id="rId12"/>
    <p:sldId id="267" r:id="rId13"/>
    <p:sldId id="268" r:id="rId14"/>
    <p:sldId id="269" r:id="rId15"/>
    <p:sldId id="270" r:id="rId16"/>
    <p:sldId id="271"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78" d="100"/>
          <a:sy n="78" d="100"/>
        </p:scale>
        <p:origin x="878"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464028"/>
            <a:ext cx="9144000" cy="1641490"/>
          </a:xfrm>
        </p:spPr>
        <p:txBody>
          <a:bodyPr wrap="none" anchor="t">
            <a:normAutofit/>
          </a:bodyPr>
          <a:lstStyle>
            <a:lvl1pPr algn="r">
              <a:defRPr sz="9600" b="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2209799" y="3694375"/>
            <a:ext cx="9144000" cy="754025"/>
          </a:xfrm>
        </p:spPr>
        <p:txBody>
          <a:bodyPr anchor="b">
            <a:normAutofit/>
          </a:bodyPr>
          <a:lstStyle>
            <a:lvl1pPr marL="0" indent="0" algn="r">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E1E4B5C5-526F-4E44-979E-464E7D422EBB}" type="datetimeFigureOut">
              <a:rPr lang="en-AU" smtClean="0"/>
              <a:t>9/03/2025</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C303DABE-45AA-4745-AAED-46AA03AD9751}" type="slidenum">
              <a:rPr lang="en-AU" smtClean="0"/>
              <a:t>‹#›</a:t>
            </a:fld>
            <a:endParaRPr lang="en-AU"/>
          </a:p>
        </p:txBody>
      </p:sp>
    </p:spTree>
    <p:extLst>
      <p:ext uri="{BB962C8B-B14F-4D97-AF65-F5344CB8AC3E}">
        <p14:creationId xmlns:p14="http://schemas.microsoft.com/office/powerpoint/2010/main" val="18999177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367160"/>
            <a:ext cx="10515600" cy="819355"/>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39788" y="987425"/>
            <a:ext cx="10515600" cy="337973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5186516"/>
            <a:ext cx="10514012" cy="682472"/>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1E4B5C5-526F-4E44-979E-464E7D422EBB}" type="datetimeFigureOut">
              <a:rPr lang="en-AU" smtClean="0"/>
              <a:t>9/03/2025</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C303DABE-45AA-4745-AAED-46AA03AD9751}" type="slidenum">
              <a:rPr lang="en-AU" smtClean="0"/>
              <a:t>‹#›</a:t>
            </a:fld>
            <a:endParaRPr lang="en-AU"/>
          </a:p>
        </p:txBody>
      </p:sp>
    </p:spTree>
    <p:extLst>
      <p:ext uri="{BB962C8B-B14F-4D97-AF65-F5344CB8AC3E}">
        <p14:creationId xmlns:p14="http://schemas.microsoft.com/office/powerpoint/2010/main" val="18262735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839788" y="4489399"/>
            <a:ext cx="10514012" cy="150182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1E4B5C5-526F-4E44-979E-464E7D422EBB}" type="datetimeFigureOut">
              <a:rPr lang="en-AU" smtClean="0"/>
              <a:t>9/03/2025</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C303DABE-45AA-4745-AAED-46AA03AD9751}" type="slidenum">
              <a:rPr lang="en-AU" smtClean="0"/>
              <a:t>‹#›</a:t>
            </a:fld>
            <a:endParaRPr lang="en-AU"/>
          </a:p>
        </p:txBody>
      </p:sp>
    </p:spTree>
    <p:extLst>
      <p:ext uri="{BB962C8B-B14F-4D97-AF65-F5344CB8AC3E}">
        <p14:creationId xmlns:p14="http://schemas.microsoft.com/office/powerpoint/2010/main" val="29601281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365125"/>
            <a:ext cx="9302752" cy="2992904"/>
          </a:xfrm>
        </p:spPr>
        <p:txBody>
          <a:bodyPr anchor="ctr"/>
          <a:lstStyle>
            <a:lvl1pPr>
              <a:defRPr sz="44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838200" y="4501729"/>
            <a:ext cx="10512424" cy="1489496"/>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1E4B5C5-526F-4E44-979E-464E7D422EBB}" type="datetimeFigureOut">
              <a:rPr lang="en-AU" smtClean="0"/>
              <a:t>9/03/2025</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C303DABE-45AA-4745-AAED-46AA03AD9751}" type="slidenum">
              <a:rPr lang="en-AU" smtClean="0"/>
              <a:t>‹#›</a:t>
            </a:fld>
            <a:endParaRPr lang="en-AU"/>
          </a:p>
        </p:txBody>
      </p:sp>
      <p:sp>
        <p:nvSpPr>
          <p:cNvPr id="9" name="TextBox 8"/>
          <p:cNvSpPr txBox="1"/>
          <p:nvPr/>
        </p:nvSpPr>
        <p:spPr>
          <a:xfrm>
            <a:off x="1111044"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100346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67"/>
            <a:ext cx="10515600" cy="2511835"/>
          </a:xfrm>
        </p:spPr>
        <p:txBody>
          <a:bodyPr anchor="b">
            <a:normAutofit/>
          </a:bodyPr>
          <a:lstStyle>
            <a:lvl1pPr>
              <a:defRPr sz="5400"/>
            </a:lvl1pPr>
          </a:lstStyle>
          <a:p>
            <a:r>
              <a:rPr lang="en-US"/>
              <a:t>Click to edit Master title style</a:t>
            </a:r>
            <a:endParaRPr lang="en-US" dirty="0"/>
          </a:p>
        </p:txBody>
      </p:sp>
      <p:sp>
        <p:nvSpPr>
          <p:cNvPr id="4" name="Text Placeholder 3"/>
          <p:cNvSpPr>
            <a:spLocks noGrp="1"/>
          </p:cNvSpPr>
          <p:nvPr>
            <p:ph type="body" sz="half" idx="2"/>
          </p:nvPr>
        </p:nvSpPr>
        <p:spPr>
          <a:xfrm>
            <a:off x="839788" y="4850581"/>
            <a:ext cx="10514012" cy="114064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1E4B5C5-526F-4E44-979E-464E7D422EBB}" type="datetimeFigureOut">
              <a:rPr lang="en-AU" smtClean="0"/>
              <a:t>9/03/2025</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C303DABE-45AA-4745-AAED-46AA03AD9751}" type="slidenum">
              <a:rPr lang="en-AU" smtClean="0"/>
              <a:t>‹#›</a:t>
            </a:fld>
            <a:endParaRPr lang="en-AU"/>
          </a:p>
        </p:txBody>
      </p:sp>
    </p:spTree>
    <p:extLst>
      <p:ext uri="{BB962C8B-B14F-4D97-AF65-F5344CB8AC3E}">
        <p14:creationId xmlns:p14="http://schemas.microsoft.com/office/powerpoint/2010/main" val="34120630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5"/>
            <a:ext cx="10515600"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1337282" y="1885950"/>
            <a:ext cx="2946866" cy="576262"/>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1356798" y="257175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587994" y="1885950"/>
            <a:ext cx="2936241" cy="576262"/>
          </a:xfrm>
        </p:spPr>
        <p:txBody>
          <a:bodyPr vert="horz" lIns="91440" tIns="45720" rIns="91440" bIns="45720" rtlCol="0"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0" name="Text Placeholder 3"/>
          <p:cNvSpPr>
            <a:spLocks noGrp="1"/>
          </p:cNvSpPr>
          <p:nvPr>
            <p:ph type="body" sz="half" idx="16"/>
          </p:nvPr>
        </p:nvSpPr>
        <p:spPr>
          <a:xfrm>
            <a:off x="4577441" y="257175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829035" y="1885950"/>
            <a:ext cx="2932113" cy="576262"/>
          </a:xfrm>
        </p:spPr>
        <p:txBody>
          <a:bodyPr vert="horz" lIns="91440" tIns="45720" rIns="91440" bIns="45720" rtlCol="0"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2" name="Text Placeholder 3"/>
          <p:cNvSpPr>
            <a:spLocks noGrp="1"/>
          </p:cNvSpPr>
          <p:nvPr>
            <p:ph type="body" sz="half" idx="17"/>
          </p:nvPr>
        </p:nvSpPr>
        <p:spPr>
          <a:xfrm>
            <a:off x="7829035" y="257175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E1E4B5C5-526F-4E44-979E-464E7D422EBB}" type="datetimeFigureOut">
              <a:rPr lang="en-AU" smtClean="0"/>
              <a:t>9/03/2025</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C303DABE-45AA-4745-AAED-46AA03AD9751}" type="slidenum">
              <a:rPr lang="en-AU" smtClean="0"/>
              <a:t>‹#›</a:t>
            </a:fld>
            <a:endParaRPr lang="en-AU"/>
          </a:p>
        </p:txBody>
      </p:sp>
    </p:spTree>
    <p:extLst>
      <p:ext uri="{BB962C8B-B14F-4D97-AF65-F5344CB8AC3E}">
        <p14:creationId xmlns:p14="http://schemas.microsoft.com/office/powerpoint/2010/main" val="11740654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838200" y="365125"/>
            <a:ext cx="10515600"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332085" y="4297503"/>
            <a:ext cx="2940050"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332085" y="2256354"/>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1332085" y="4873765"/>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568997" y="4297503"/>
            <a:ext cx="2930525"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567644" y="4873764"/>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804322" y="4297503"/>
            <a:ext cx="2932113"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804321" y="2256354"/>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804197" y="4873762"/>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E1E4B5C5-526F-4E44-979E-464E7D422EBB}" type="datetimeFigureOut">
              <a:rPr lang="en-AU" smtClean="0"/>
              <a:t>9/03/2025</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C303DABE-45AA-4745-AAED-46AA03AD9751}" type="slidenum">
              <a:rPr lang="en-AU" smtClean="0"/>
              <a:t>‹#›</a:t>
            </a:fld>
            <a:endParaRPr lang="en-AU"/>
          </a:p>
        </p:txBody>
      </p:sp>
    </p:spTree>
    <p:extLst>
      <p:ext uri="{BB962C8B-B14F-4D97-AF65-F5344CB8AC3E}">
        <p14:creationId xmlns:p14="http://schemas.microsoft.com/office/powerpoint/2010/main" val="21345981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1E4B5C5-526F-4E44-979E-464E7D422EBB}" type="datetimeFigureOut">
              <a:rPr lang="en-AU" smtClean="0"/>
              <a:t>9/03/2025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C303DABE-45AA-4745-AAED-46AA03AD9751}" type="slidenum">
              <a:rPr lang="en-AU" smtClean="0"/>
              <a:t>‹#›</a:t>
            </a:fld>
            <a:endParaRPr lang="en-AU"/>
          </a:p>
        </p:txBody>
      </p:sp>
    </p:spTree>
    <p:extLst>
      <p:ext uri="{BB962C8B-B14F-4D97-AF65-F5344CB8AC3E}">
        <p14:creationId xmlns:p14="http://schemas.microsoft.com/office/powerpoint/2010/main" val="19706807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1E4B5C5-526F-4E44-979E-464E7D422EBB}" type="datetimeFigureOut">
              <a:rPr lang="en-AU" smtClean="0"/>
              <a:t>9/03/2025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C303DABE-45AA-4745-AAED-46AA03AD9751}" type="slidenum">
              <a:rPr lang="en-AU" smtClean="0"/>
              <a:t>‹#›</a:t>
            </a:fld>
            <a:endParaRPr lang="en-AU"/>
          </a:p>
        </p:txBody>
      </p:sp>
    </p:spTree>
    <p:extLst>
      <p:ext uri="{BB962C8B-B14F-4D97-AF65-F5344CB8AC3E}">
        <p14:creationId xmlns:p14="http://schemas.microsoft.com/office/powerpoint/2010/main" val="24939660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1E4B5C5-526F-4E44-979E-464E7D422EBB}" type="datetimeFigureOut">
              <a:rPr lang="en-AU" smtClean="0"/>
              <a:t>9/03/2025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C303DABE-45AA-4745-AAED-46AA03AD9751}" type="slidenum">
              <a:rPr lang="en-AU" smtClean="0"/>
              <a:t>‹#›</a:t>
            </a:fld>
            <a:endParaRPr lang="en-AU"/>
          </a:p>
        </p:txBody>
      </p:sp>
    </p:spTree>
    <p:extLst>
      <p:ext uri="{BB962C8B-B14F-4D97-AF65-F5344CB8AC3E}">
        <p14:creationId xmlns:p14="http://schemas.microsoft.com/office/powerpoint/2010/main" val="42444463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854532" y="4464028"/>
            <a:ext cx="9144000" cy="1641490"/>
          </a:xfrm>
        </p:spPr>
        <p:txBody>
          <a:bodyPr wrap="none" anchor="t">
            <a:normAutofit/>
          </a:bodyPr>
          <a:lstStyle>
            <a:lvl1pPr algn="l">
              <a:defRPr sz="9600" b="0" spc="-300">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8" name="Subtitle 2"/>
          <p:cNvSpPr>
            <a:spLocks noGrp="1"/>
          </p:cNvSpPr>
          <p:nvPr>
            <p:ph type="subTitle" idx="1"/>
          </p:nvPr>
        </p:nvSpPr>
        <p:spPr>
          <a:xfrm>
            <a:off x="854532" y="3693674"/>
            <a:ext cx="9144000" cy="754025"/>
          </a:xfrm>
        </p:spPr>
        <p:txBody>
          <a:bodyPr anchor="b">
            <a:normAutofit/>
          </a:bodyPr>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1E4B5C5-526F-4E44-979E-464E7D422EBB}" type="datetimeFigureOut">
              <a:rPr lang="en-AU" smtClean="0"/>
              <a:t>9/03/2025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C303DABE-45AA-4745-AAED-46AA03AD9751}" type="slidenum">
              <a:rPr lang="en-AU" smtClean="0"/>
              <a:t>‹#›</a:t>
            </a:fld>
            <a:endParaRPr lang="en-AU"/>
          </a:p>
        </p:txBody>
      </p:sp>
    </p:spTree>
    <p:extLst>
      <p:ext uri="{BB962C8B-B14F-4D97-AF65-F5344CB8AC3E}">
        <p14:creationId xmlns:p14="http://schemas.microsoft.com/office/powerpoint/2010/main" val="7835500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20000" y="1825625"/>
            <a:ext cx="5025216"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19840" y="1825625"/>
            <a:ext cx="503396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1E4B5C5-526F-4E44-979E-464E7D422EBB}" type="datetimeFigureOut">
              <a:rPr lang="en-AU" smtClean="0"/>
              <a:t>9/03/2025</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C303DABE-45AA-4745-AAED-46AA03AD9751}" type="slidenum">
              <a:rPr lang="en-AU" smtClean="0"/>
              <a:t>‹#›</a:t>
            </a:fld>
            <a:endParaRPr lang="en-AU"/>
          </a:p>
        </p:txBody>
      </p:sp>
    </p:spTree>
    <p:extLst>
      <p:ext uri="{BB962C8B-B14F-4D97-AF65-F5344CB8AC3E}">
        <p14:creationId xmlns:p14="http://schemas.microsoft.com/office/powerpoint/2010/main" val="36737857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20000" y="1681163"/>
            <a:ext cx="5025216" cy="823912"/>
          </a:xfrm>
        </p:spPr>
        <p:txBody>
          <a:bodyPr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20000" y="2505075"/>
            <a:ext cx="50252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19840" y="1681163"/>
            <a:ext cx="5035548" cy="823912"/>
          </a:xfrm>
        </p:spPr>
        <p:txBody>
          <a:bodyPr vert="horz" lIns="91440" tIns="45720" rIns="91440" bIns="45720" rtlCol="0" anchor="b">
            <a:norm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6" name="Content Placeholder 5"/>
          <p:cNvSpPr>
            <a:spLocks noGrp="1"/>
          </p:cNvSpPr>
          <p:nvPr>
            <p:ph sz="quarter" idx="4"/>
          </p:nvPr>
        </p:nvSpPr>
        <p:spPr>
          <a:xfrm>
            <a:off x="6319840" y="2505075"/>
            <a:ext cx="503554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1E4B5C5-526F-4E44-979E-464E7D422EBB}" type="datetimeFigureOut">
              <a:rPr lang="en-AU" smtClean="0"/>
              <a:t>9/03/2025</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C303DABE-45AA-4745-AAED-46AA03AD9751}" type="slidenum">
              <a:rPr lang="en-AU" smtClean="0"/>
              <a:t>‹#›</a:t>
            </a:fld>
            <a:endParaRPr lang="en-AU"/>
          </a:p>
        </p:txBody>
      </p:sp>
    </p:spTree>
    <p:extLst>
      <p:ext uri="{BB962C8B-B14F-4D97-AF65-F5344CB8AC3E}">
        <p14:creationId xmlns:p14="http://schemas.microsoft.com/office/powerpoint/2010/main" val="3951597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1E4B5C5-526F-4E44-979E-464E7D422EBB}" type="datetimeFigureOut">
              <a:rPr lang="en-AU" smtClean="0"/>
              <a:t>9/03/2025</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C303DABE-45AA-4745-AAED-46AA03AD9751}" type="slidenum">
              <a:rPr lang="en-AU" smtClean="0"/>
              <a:t>‹#›</a:t>
            </a:fld>
            <a:endParaRPr lang="en-AU"/>
          </a:p>
        </p:txBody>
      </p:sp>
    </p:spTree>
    <p:extLst>
      <p:ext uri="{BB962C8B-B14F-4D97-AF65-F5344CB8AC3E}">
        <p14:creationId xmlns:p14="http://schemas.microsoft.com/office/powerpoint/2010/main" val="34993475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E4B5C5-526F-4E44-979E-464E7D422EBB}" type="datetimeFigureOut">
              <a:rPr lang="en-AU" smtClean="0"/>
              <a:t>9/03/2025</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C303DABE-45AA-4745-AAED-46AA03AD9751}" type="slidenum">
              <a:rPr lang="en-AU" smtClean="0"/>
              <a:t>‹#›</a:t>
            </a:fld>
            <a:endParaRPr lang="en-AU"/>
          </a:p>
        </p:txBody>
      </p:sp>
    </p:spTree>
    <p:extLst>
      <p:ext uri="{BB962C8B-B14F-4D97-AF65-F5344CB8AC3E}">
        <p14:creationId xmlns:p14="http://schemas.microsoft.com/office/powerpoint/2010/main" val="11265398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1E4B5C5-526F-4E44-979E-464E7D422EBB}" type="datetimeFigureOut">
              <a:rPr lang="en-AU" smtClean="0"/>
              <a:t>9/03/2025</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C303DABE-45AA-4745-AAED-46AA03AD9751}" type="slidenum">
              <a:rPr lang="en-AU" smtClean="0"/>
              <a:t>‹#›</a:t>
            </a:fld>
            <a:endParaRPr lang="en-AU"/>
          </a:p>
        </p:txBody>
      </p:sp>
    </p:spTree>
    <p:extLst>
      <p:ext uri="{BB962C8B-B14F-4D97-AF65-F5344CB8AC3E}">
        <p14:creationId xmlns:p14="http://schemas.microsoft.com/office/powerpoint/2010/main" val="25105929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1E4B5C5-526F-4E44-979E-464E7D422EBB}" type="datetimeFigureOut">
              <a:rPr lang="en-AU" smtClean="0"/>
              <a:t>9/03/2025</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C303DABE-45AA-4745-AAED-46AA03AD9751}" type="slidenum">
              <a:rPr lang="en-AU" smtClean="0"/>
              <a:t>‹#›</a:t>
            </a:fld>
            <a:endParaRPr lang="en-AU"/>
          </a:p>
        </p:txBody>
      </p:sp>
    </p:spTree>
    <p:extLst>
      <p:ext uri="{BB962C8B-B14F-4D97-AF65-F5344CB8AC3E}">
        <p14:creationId xmlns:p14="http://schemas.microsoft.com/office/powerpoint/2010/main" val="33416769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20000" y="1825625"/>
            <a:ext cx="102338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E1E4B5C5-526F-4E44-979E-464E7D422EBB}" type="datetimeFigureOut">
              <a:rPr lang="en-AU" smtClean="0"/>
              <a:t>9/03/2025</a:t>
            </a:fld>
            <a:endParaRPr lang="en-AU"/>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en-AU"/>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C303DABE-45AA-4745-AAED-46AA03AD9751}" type="slidenum">
              <a:rPr lang="en-AU" smtClean="0"/>
              <a:t>‹#›</a:t>
            </a:fld>
            <a:endParaRPr lang="en-AU"/>
          </a:p>
        </p:txBody>
      </p:sp>
    </p:spTree>
    <p:extLst>
      <p:ext uri="{BB962C8B-B14F-4D97-AF65-F5344CB8AC3E}">
        <p14:creationId xmlns:p14="http://schemas.microsoft.com/office/powerpoint/2010/main" val="3111495345"/>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75B40F-AC18-A4E2-F977-4604C0CA1A1B}"/>
              </a:ext>
            </a:extLst>
          </p:cNvPr>
          <p:cNvSpPr>
            <a:spLocks noGrp="1"/>
          </p:cNvSpPr>
          <p:nvPr>
            <p:ph type="ctrTitle"/>
          </p:nvPr>
        </p:nvSpPr>
        <p:spPr>
          <a:xfrm>
            <a:off x="658366" y="3695068"/>
            <a:ext cx="6376477" cy="2511111"/>
          </a:xfrm>
        </p:spPr>
        <p:txBody>
          <a:bodyPr>
            <a:normAutofit/>
          </a:bodyPr>
          <a:lstStyle/>
          <a:p>
            <a:r>
              <a:rPr lang="en-US" sz="7200"/>
              <a:t>Luke 4:1-13</a:t>
            </a:r>
            <a:endParaRPr lang="en-AU" sz="7200"/>
          </a:p>
        </p:txBody>
      </p:sp>
      <p:sp>
        <p:nvSpPr>
          <p:cNvPr id="3" name="Subtitle 2">
            <a:extLst>
              <a:ext uri="{FF2B5EF4-FFF2-40B4-BE49-F238E27FC236}">
                <a16:creationId xmlns:a16="http://schemas.microsoft.com/office/drawing/2014/main" id="{3117EC62-ACE3-BC4A-C976-2C88BC8A231E}"/>
              </a:ext>
            </a:extLst>
          </p:cNvPr>
          <p:cNvSpPr>
            <a:spLocks noGrp="1"/>
          </p:cNvSpPr>
          <p:nvPr>
            <p:ph type="subTitle" idx="1"/>
          </p:nvPr>
        </p:nvSpPr>
        <p:spPr>
          <a:xfrm>
            <a:off x="658368" y="2491266"/>
            <a:ext cx="6350241" cy="1188175"/>
          </a:xfrm>
        </p:spPr>
        <p:txBody>
          <a:bodyPr>
            <a:normAutofit/>
          </a:bodyPr>
          <a:lstStyle/>
          <a:p>
            <a:r>
              <a:rPr lang="en-US" dirty="0"/>
              <a:t>The Temptations of Jesus</a:t>
            </a:r>
            <a:endParaRPr lang="en-AU" dirty="0"/>
          </a:p>
        </p:txBody>
      </p:sp>
      <p:sp>
        <p:nvSpPr>
          <p:cNvPr id="10" name="Title 1">
            <a:extLst>
              <a:ext uri="{FF2B5EF4-FFF2-40B4-BE49-F238E27FC236}">
                <a16:creationId xmlns:a16="http://schemas.microsoft.com/office/drawing/2014/main" id="{F277FA25-B6B8-44CA-B095-1BC1FD600997}"/>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77678" y="2627791"/>
            <a:ext cx="6235148" cy="3592034"/>
          </a:xfrm>
          <a:prstGeom prst="rect">
            <a:avLst/>
          </a:prstGeom>
        </p:spPr>
        <p:txBody>
          <a:bodyPr vert="horz" wrap="none" lIns="91440" tIns="45720" rIns="91440" bIns="45720" rtlCol="0" anchor="t">
            <a:normAutofit/>
          </a:bodyPr>
          <a:lstStyle>
            <a:lvl1pPr algn="r" defTabSz="914400" rtl="0" eaLnBrk="1" latinLnBrk="0" hangingPunct="1">
              <a:lnSpc>
                <a:spcPct val="90000"/>
              </a:lnSpc>
              <a:spcBef>
                <a:spcPct val="0"/>
              </a:spcBef>
              <a:buNone/>
              <a:defRPr sz="9600" b="0" kern="120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ea typeface="+mj-ea"/>
                <a:cs typeface="+mj-cs"/>
              </a:defRPr>
            </a:lvl1pPr>
          </a:lstStyle>
          <a:p>
            <a:endParaRPr lang="en-US" dirty="0">
              <a:effectLst>
                <a:outerShdw blurRad="469900" dist="342900" dir="5400000" sy="-20000" rotWithShape="0">
                  <a:schemeClr val="bg1"/>
                </a:outerShdw>
              </a:effectLst>
            </a:endParaRPr>
          </a:p>
        </p:txBody>
      </p:sp>
      <p:sp>
        <p:nvSpPr>
          <p:cNvPr id="12" name="Rounded Rectangle 18">
            <a:extLst>
              <a:ext uri="{FF2B5EF4-FFF2-40B4-BE49-F238E27FC236}">
                <a16:creationId xmlns:a16="http://schemas.microsoft.com/office/drawing/2014/main" id="{F160911A-F75F-4376-B588-A5D201AE4C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15700" y="1340663"/>
            <a:ext cx="4023360" cy="4023360"/>
          </a:xfrm>
          <a:prstGeom prst="roundRect">
            <a:avLst>
              <a:gd name="adj" fmla="val 2028"/>
            </a:avLst>
          </a:prstGeom>
          <a:solidFill>
            <a:schemeClr val="tx1"/>
          </a:solidFill>
          <a:ln>
            <a:solidFill>
              <a:schemeClr val="accent1">
                <a:shade val="50000"/>
              </a:schemeClr>
            </a:solidFill>
          </a:ln>
          <a:effectLst>
            <a:innerShdw blurRad="127000" dist="12700">
              <a:prstClr val="black"/>
            </a:innerShdw>
            <a:reflection blurRad="6350" stA="52000" endA="300" endPos="20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erson standing on a rock looking at a valley&#10;&#10;AI-generated content may be incorrect.">
            <a:extLst>
              <a:ext uri="{FF2B5EF4-FFF2-40B4-BE49-F238E27FC236}">
                <a16:creationId xmlns:a16="http://schemas.microsoft.com/office/drawing/2014/main" id="{4D48FEEB-F598-9583-94FE-4A9A0BBB92E8}"/>
              </a:ext>
            </a:extLst>
          </p:cNvPr>
          <p:cNvPicPr>
            <a:picLocks noChangeAspect="1"/>
          </p:cNvPicPr>
          <p:nvPr/>
        </p:nvPicPr>
        <p:blipFill>
          <a:blip r:embed="rId3">
            <a:extLst>
              <a:ext uri="{28A0092B-C50C-407E-A947-70E740481C1C}">
                <a14:useLocalDpi xmlns:a14="http://schemas.microsoft.com/office/drawing/2010/main" val="0"/>
              </a:ext>
            </a:extLst>
          </a:blip>
          <a:srcRect l="6043" r="37167" b="1"/>
          <a:stretch/>
        </p:blipFill>
        <p:spPr>
          <a:xfrm>
            <a:off x="7819472" y="1660703"/>
            <a:ext cx="3415817" cy="3383281"/>
          </a:xfrm>
          <a:prstGeom prst="rect">
            <a:avLst/>
          </a:prstGeom>
        </p:spPr>
      </p:pic>
    </p:spTree>
    <p:extLst>
      <p:ext uri="{BB962C8B-B14F-4D97-AF65-F5344CB8AC3E}">
        <p14:creationId xmlns:p14="http://schemas.microsoft.com/office/powerpoint/2010/main" val="14781863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Content Placeholder 4" descr="A red stamp with text&#10;&#10;AI-generated content may be incorrect.">
            <a:extLst>
              <a:ext uri="{FF2B5EF4-FFF2-40B4-BE49-F238E27FC236}">
                <a16:creationId xmlns:a16="http://schemas.microsoft.com/office/drawing/2014/main" id="{FC7564CB-C559-FAAE-4E35-061BE4F14BF8}"/>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t="7560" b="12935"/>
          <a:stretch/>
        </p:blipFill>
        <p:spPr>
          <a:xfrm>
            <a:off x="20" y="10"/>
            <a:ext cx="12191980" cy="6857990"/>
          </a:xfrm>
          <a:prstGeom prst="rect">
            <a:avLst/>
          </a:prstGeom>
        </p:spPr>
      </p:pic>
    </p:spTree>
    <p:extLst>
      <p:ext uri="{BB962C8B-B14F-4D97-AF65-F5344CB8AC3E}">
        <p14:creationId xmlns:p14="http://schemas.microsoft.com/office/powerpoint/2010/main" val="21515645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AB0D763-E715-4628-8B60-5D15916CE7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Freeform: Shape 11">
            <a:extLst>
              <a:ext uri="{FF2B5EF4-FFF2-40B4-BE49-F238E27FC236}">
                <a16:creationId xmlns:a16="http://schemas.microsoft.com/office/drawing/2014/main" id="{F9204591-70A5-4281-AD15-248C44BFD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9" cy="6858000"/>
          </a:xfrm>
          <a:custGeom>
            <a:avLst/>
            <a:gdLst>
              <a:gd name="connsiteX0" fmla="*/ 1399915 w 12191999"/>
              <a:gd name="connsiteY0" fmla="*/ 643467 h 6858000"/>
              <a:gd name="connsiteX1" fmla="*/ 1286934 w 12191999"/>
              <a:gd name="connsiteY1" fmla="*/ 756448 h 6858000"/>
              <a:gd name="connsiteX2" fmla="*/ 1286934 w 12191999"/>
              <a:gd name="connsiteY2" fmla="*/ 6101552 h 6858000"/>
              <a:gd name="connsiteX3" fmla="*/ 1399915 w 12191999"/>
              <a:gd name="connsiteY3" fmla="*/ 6214533 h 6858000"/>
              <a:gd name="connsiteX4" fmla="*/ 10802506 w 12191999"/>
              <a:gd name="connsiteY4" fmla="*/ 6214533 h 6858000"/>
              <a:gd name="connsiteX5" fmla="*/ 10915487 w 12191999"/>
              <a:gd name="connsiteY5" fmla="*/ 6101552 h 6858000"/>
              <a:gd name="connsiteX6" fmla="*/ 10915487 w 12191999"/>
              <a:gd name="connsiteY6" fmla="*/ 756448 h 6858000"/>
              <a:gd name="connsiteX7" fmla="*/ 10802506 w 12191999"/>
              <a:gd name="connsiteY7" fmla="*/ 643467 h 6858000"/>
              <a:gd name="connsiteX8" fmla="*/ 0 w 12191999"/>
              <a:gd name="connsiteY8" fmla="*/ 0 h 6858000"/>
              <a:gd name="connsiteX9" fmla="*/ 12191999 w 12191999"/>
              <a:gd name="connsiteY9" fmla="*/ 0 h 6858000"/>
              <a:gd name="connsiteX10" fmla="*/ 12191999 w 12191999"/>
              <a:gd name="connsiteY10" fmla="*/ 6858000 h 6858000"/>
              <a:gd name="connsiteX11" fmla="*/ 0 w 12191999"/>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1999" h="6858000">
                <a:moveTo>
                  <a:pt x="1399915" y="643467"/>
                </a:moveTo>
                <a:cubicBezTo>
                  <a:pt x="1337517" y="643467"/>
                  <a:pt x="1286934" y="694050"/>
                  <a:pt x="1286934" y="756448"/>
                </a:cubicBezTo>
                <a:lnTo>
                  <a:pt x="1286934" y="6101552"/>
                </a:lnTo>
                <a:cubicBezTo>
                  <a:pt x="1286934" y="6163950"/>
                  <a:pt x="1337517" y="6214533"/>
                  <a:pt x="1399915" y="6214533"/>
                </a:cubicBezTo>
                <a:lnTo>
                  <a:pt x="10802506" y="6214533"/>
                </a:lnTo>
                <a:cubicBezTo>
                  <a:pt x="10864904" y="6214533"/>
                  <a:pt x="10915487" y="6163950"/>
                  <a:pt x="10915487" y="6101552"/>
                </a:cubicBezTo>
                <a:lnTo>
                  <a:pt x="10915487" y="756448"/>
                </a:lnTo>
                <a:cubicBezTo>
                  <a:pt x="10915487" y="694050"/>
                  <a:pt x="10864904" y="643467"/>
                  <a:pt x="10802506" y="643467"/>
                </a:cubicBezTo>
                <a:close/>
                <a:moveTo>
                  <a:pt x="0" y="0"/>
                </a:moveTo>
                <a:lnTo>
                  <a:pt x="12191999" y="0"/>
                </a:lnTo>
                <a:lnTo>
                  <a:pt x="12191999" y="6858000"/>
                </a:lnTo>
                <a:lnTo>
                  <a:pt x="0" y="6858000"/>
                </a:lnTo>
                <a:close/>
              </a:path>
            </a:pathLst>
          </a:custGeom>
          <a:ln>
            <a:noFill/>
          </a:ln>
          <a:effectLst>
            <a:outerShdw blurRad="139700" dist="508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Content Placeholder 4" descr="A close-up of a hand&#10;&#10;AI-generated content may be incorrect.">
            <a:extLst>
              <a:ext uri="{FF2B5EF4-FFF2-40B4-BE49-F238E27FC236}">
                <a16:creationId xmlns:a16="http://schemas.microsoft.com/office/drawing/2014/main" id="{1EFC1741-F08B-D2E9-D097-051703BB05C4}"/>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278826" y="1291536"/>
            <a:ext cx="7651467" cy="4284822"/>
          </a:xfrm>
          <a:prstGeom prst="rect">
            <a:avLst/>
          </a:prstGeom>
        </p:spPr>
      </p:pic>
    </p:spTree>
    <p:extLst>
      <p:ext uri="{BB962C8B-B14F-4D97-AF65-F5344CB8AC3E}">
        <p14:creationId xmlns:p14="http://schemas.microsoft.com/office/powerpoint/2010/main" val="33387052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51DA17-4A70-9CFB-3CDA-A041D2B22FED}"/>
              </a:ext>
            </a:extLst>
          </p:cNvPr>
          <p:cNvSpPr>
            <a:spLocks noGrp="1"/>
          </p:cNvSpPr>
          <p:nvPr>
            <p:ph type="title"/>
          </p:nvPr>
        </p:nvSpPr>
        <p:spPr/>
        <p:txBody>
          <a:bodyPr>
            <a:normAutofit/>
          </a:bodyPr>
          <a:lstStyle/>
          <a:p>
            <a:r>
              <a:rPr lang="en-US" sz="6600"/>
              <a:t>Jesus Answer!</a:t>
            </a:r>
            <a:endParaRPr lang="en-AU" sz="6600" dirty="0"/>
          </a:p>
        </p:txBody>
      </p:sp>
      <p:sp>
        <p:nvSpPr>
          <p:cNvPr id="3" name="Content Placeholder 2">
            <a:extLst>
              <a:ext uri="{FF2B5EF4-FFF2-40B4-BE49-F238E27FC236}">
                <a16:creationId xmlns:a16="http://schemas.microsoft.com/office/drawing/2014/main" id="{ECB49BA4-98F2-E717-91F0-B687162AE625}"/>
              </a:ext>
            </a:extLst>
          </p:cNvPr>
          <p:cNvSpPr>
            <a:spLocks noGrp="1"/>
          </p:cNvSpPr>
          <p:nvPr>
            <p:ph idx="1"/>
          </p:nvPr>
        </p:nvSpPr>
        <p:spPr/>
        <p:txBody>
          <a:bodyPr>
            <a:normAutofit/>
          </a:bodyPr>
          <a:lstStyle/>
          <a:p>
            <a:r>
              <a:rPr lang="en-US" sz="8000" dirty="0"/>
              <a:t>Truth</a:t>
            </a:r>
          </a:p>
          <a:p>
            <a:r>
              <a:rPr lang="en-US" sz="8000" dirty="0"/>
              <a:t>Reality</a:t>
            </a:r>
          </a:p>
          <a:p>
            <a:r>
              <a:rPr lang="en-US" sz="8000" dirty="0"/>
              <a:t>Identity</a:t>
            </a:r>
          </a:p>
          <a:p>
            <a:endParaRPr lang="en-AU" sz="3200" dirty="0"/>
          </a:p>
        </p:txBody>
      </p:sp>
    </p:spTree>
    <p:extLst>
      <p:ext uri="{BB962C8B-B14F-4D97-AF65-F5344CB8AC3E}">
        <p14:creationId xmlns:p14="http://schemas.microsoft.com/office/powerpoint/2010/main" val="1902311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AB0D763-E715-4628-8B60-5D15916CE7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Freeform: Shape 11">
            <a:extLst>
              <a:ext uri="{FF2B5EF4-FFF2-40B4-BE49-F238E27FC236}">
                <a16:creationId xmlns:a16="http://schemas.microsoft.com/office/drawing/2014/main" id="{F9204591-70A5-4281-AD15-248C44BFD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9" cy="6858000"/>
          </a:xfrm>
          <a:custGeom>
            <a:avLst/>
            <a:gdLst>
              <a:gd name="connsiteX0" fmla="*/ 1399915 w 12191999"/>
              <a:gd name="connsiteY0" fmla="*/ 643467 h 6858000"/>
              <a:gd name="connsiteX1" fmla="*/ 1286934 w 12191999"/>
              <a:gd name="connsiteY1" fmla="*/ 756448 h 6858000"/>
              <a:gd name="connsiteX2" fmla="*/ 1286934 w 12191999"/>
              <a:gd name="connsiteY2" fmla="*/ 6101552 h 6858000"/>
              <a:gd name="connsiteX3" fmla="*/ 1399915 w 12191999"/>
              <a:gd name="connsiteY3" fmla="*/ 6214533 h 6858000"/>
              <a:gd name="connsiteX4" fmla="*/ 10802506 w 12191999"/>
              <a:gd name="connsiteY4" fmla="*/ 6214533 h 6858000"/>
              <a:gd name="connsiteX5" fmla="*/ 10915487 w 12191999"/>
              <a:gd name="connsiteY5" fmla="*/ 6101552 h 6858000"/>
              <a:gd name="connsiteX6" fmla="*/ 10915487 w 12191999"/>
              <a:gd name="connsiteY6" fmla="*/ 756448 h 6858000"/>
              <a:gd name="connsiteX7" fmla="*/ 10802506 w 12191999"/>
              <a:gd name="connsiteY7" fmla="*/ 643467 h 6858000"/>
              <a:gd name="connsiteX8" fmla="*/ 0 w 12191999"/>
              <a:gd name="connsiteY8" fmla="*/ 0 h 6858000"/>
              <a:gd name="connsiteX9" fmla="*/ 12191999 w 12191999"/>
              <a:gd name="connsiteY9" fmla="*/ 0 h 6858000"/>
              <a:gd name="connsiteX10" fmla="*/ 12191999 w 12191999"/>
              <a:gd name="connsiteY10" fmla="*/ 6858000 h 6858000"/>
              <a:gd name="connsiteX11" fmla="*/ 0 w 12191999"/>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1999" h="6858000">
                <a:moveTo>
                  <a:pt x="1399915" y="643467"/>
                </a:moveTo>
                <a:cubicBezTo>
                  <a:pt x="1337517" y="643467"/>
                  <a:pt x="1286934" y="694050"/>
                  <a:pt x="1286934" y="756448"/>
                </a:cubicBezTo>
                <a:lnTo>
                  <a:pt x="1286934" y="6101552"/>
                </a:lnTo>
                <a:cubicBezTo>
                  <a:pt x="1286934" y="6163950"/>
                  <a:pt x="1337517" y="6214533"/>
                  <a:pt x="1399915" y="6214533"/>
                </a:cubicBezTo>
                <a:lnTo>
                  <a:pt x="10802506" y="6214533"/>
                </a:lnTo>
                <a:cubicBezTo>
                  <a:pt x="10864904" y="6214533"/>
                  <a:pt x="10915487" y="6163950"/>
                  <a:pt x="10915487" y="6101552"/>
                </a:cubicBezTo>
                <a:lnTo>
                  <a:pt x="10915487" y="756448"/>
                </a:lnTo>
                <a:cubicBezTo>
                  <a:pt x="10915487" y="694050"/>
                  <a:pt x="10864904" y="643467"/>
                  <a:pt x="10802506" y="643467"/>
                </a:cubicBezTo>
                <a:close/>
                <a:moveTo>
                  <a:pt x="0" y="0"/>
                </a:moveTo>
                <a:lnTo>
                  <a:pt x="12191999" y="0"/>
                </a:lnTo>
                <a:lnTo>
                  <a:pt x="12191999" y="6858000"/>
                </a:lnTo>
                <a:lnTo>
                  <a:pt x="0" y="6858000"/>
                </a:lnTo>
                <a:close/>
              </a:path>
            </a:pathLst>
          </a:custGeom>
          <a:ln>
            <a:noFill/>
          </a:ln>
          <a:effectLst>
            <a:outerShdw blurRad="139700" dist="508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Content Placeholder 4" descr="A grey background with white text&#10;&#10;AI-generated content may be incorrect.">
            <a:extLst>
              <a:ext uri="{FF2B5EF4-FFF2-40B4-BE49-F238E27FC236}">
                <a16:creationId xmlns:a16="http://schemas.microsoft.com/office/drawing/2014/main" id="{3DD3F114-6DD9-7073-7D4C-502CDCCF848A}"/>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890943" y="1291536"/>
            <a:ext cx="6427233" cy="4284822"/>
          </a:xfrm>
          <a:prstGeom prst="rect">
            <a:avLst/>
          </a:prstGeom>
        </p:spPr>
      </p:pic>
    </p:spTree>
    <p:extLst>
      <p:ext uri="{BB962C8B-B14F-4D97-AF65-F5344CB8AC3E}">
        <p14:creationId xmlns:p14="http://schemas.microsoft.com/office/powerpoint/2010/main" val="15755395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7B3FE1F-465D-4ECC-963E-411A6B9D0E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8E4B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FF5F78A-2E17-423D-8913-F994DD012A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note on a red surface&#10;&#10;AI-generated content may be incorrect.">
            <a:extLst>
              <a:ext uri="{FF2B5EF4-FFF2-40B4-BE49-F238E27FC236}">
                <a16:creationId xmlns:a16="http://schemas.microsoft.com/office/drawing/2014/main" id="{E022CD58-B9F1-8C91-E23B-443F8AA6F8B5}"/>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310467" y="643467"/>
            <a:ext cx="5571066" cy="5571066"/>
          </a:xfrm>
          <a:prstGeom prst="rect">
            <a:avLst/>
          </a:prstGeom>
        </p:spPr>
      </p:pic>
    </p:spTree>
    <p:extLst>
      <p:ext uri="{BB962C8B-B14F-4D97-AF65-F5344CB8AC3E}">
        <p14:creationId xmlns:p14="http://schemas.microsoft.com/office/powerpoint/2010/main" val="3391138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31D95E-AE96-1FD0-A7F6-1B96D225EBD2}"/>
              </a:ext>
            </a:extLst>
          </p:cNvPr>
          <p:cNvSpPr>
            <a:spLocks noGrp="1"/>
          </p:cNvSpPr>
          <p:nvPr>
            <p:ph type="title"/>
          </p:nvPr>
        </p:nvSpPr>
        <p:spPr>
          <a:xfrm>
            <a:off x="621792" y="1718268"/>
            <a:ext cx="5806440" cy="4387250"/>
          </a:xfrm>
        </p:spPr>
        <p:txBody>
          <a:bodyPr vert="horz" wrap="square" lIns="91440" tIns="45720" rIns="91440" bIns="45720" rtlCol="0" anchor="t">
            <a:normAutofit/>
          </a:bodyPr>
          <a:lstStyle/>
          <a:p>
            <a:pPr algn="r"/>
            <a:r>
              <a:rPr lang="en-US" sz="7200" spc="-300" dirty="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rPr>
              <a:t>Behaviour</a:t>
            </a:r>
            <a:br>
              <a:rPr lang="en-US" sz="7200" spc="-300" dirty="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rPr>
            </a:br>
            <a:r>
              <a:rPr lang="en-US" sz="7200" spc="-300" dirty="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rPr>
              <a:t>Feeling</a:t>
            </a:r>
            <a:br>
              <a:rPr lang="en-US" sz="7200" spc="-300" dirty="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rPr>
            </a:br>
            <a:r>
              <a:rPr lang="en-US" sz="7200" spc="-300" dirty="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rPr>
              <a:t>Need</a:t>
            </a:r>
            <a:br>
              <a:rPr lang="en-US" sz="7200" spc="-300" dirty="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rPr>
            </a:br>
            <a:endParaRPr lang="en-US" sz="7200" spc="-300" dirty="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endParaRPr>
          </a:p>
        </p:txBody>
      </p:sp>
      <p:pic>
        <p:nvPicPr>
          <p:cNvPr id="5" name="Content Placeholder 4" descr="A hand holding a feather&#10;&#10;AI-generated content may be incorrect.">
            <a:extLst>
              <a:ext uri="{FF2B5EF4-FFF2-40B4-BE49-F238E27FC236}">
                <a16:creationId xmlns:a16="http://schemas.microsoft.com/office/drawing/2014/main" id="{A1FB6314-EA9F-58BA-F86C-AD6177E448DC}"/>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572308" y="643464"/>
            <a:ext cx="3289687" cy="4943520"/>
          </a:xfrm>
          <a:prstGeom prst="rect">
            <a:avLst/>
          </a:prstGeom>
        </p:spPr>
      </p:pic>
    </p:spTree>
    <p:extLst>
      <p:ext uri="{BB962C8B-B14F-4D97-AF65-F5344CB8AC3E}">
        <p14:creationId xmlns:p14="http://schemas.microsoft.com/office/powerpoint/2010/main" val="11333714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303336-7D04-3063-E23C-061238617B69}"/>
              </a:ext>
            </a:extLst>
          </p:cNvPr>
          <p:cNvSpPr>
            <a:spLocks noGrp="1"/>
          </p:cNvSpPr>
          <p:nvPr>
            <p:ph type="title"/>
          </p:nvPr>
        </p:nvSpPr>
        <p:spPr/>
        <p:txBody>
          <a:bodyPr/>
          <a:lstStyle/>
          <a:p>
            <a:r>
              <a:rPr lang="en-US" dirty="0"/>
              <a:t>Reflect and Discuss</a:t>
            </a:r>
            <a:endParaRPr lang="en-AU" dirty="0"/>
          </a:p>
        </p:txBody>
      </p:sp>
      <p:sp>
        <p:nvSpPr>
          <p:cNvPr id="3" name="Content Placeholder 2">
            <a:extLst>
              <a:ext uri="{FF2B5EF4-FFF2-40B4-BE49-F238E27FC236}">
                <a16:creationId xmlns:a16="http://schemas.microsoft.com/office/drawing/2014/main" id="{1C17C102-A7D2-C723-4510-1EDA29DBFF79}"/>
              </a:ext>
            </a:extLst>
          </p:cNvPr>
          <p:cNvSpPr>
            <a:spLocks noGrp="1"/>
          </p:cNvSpPr>
          <p:nvPr>
            <p:ph idx="1"/>
          </p:nvPr>
        </p:nvSpPr>
        <p:spPr/>
        <p:txBody>
          <a:bodyPr/>
          <a:lstStyle/>
          <a:p>
            <a:r>
              <a:rPr lang="en-US" sz="3200" b="1" dirty="0"/>
              <a:t>Am I confident in God’s love for me?</a:t>
            </a:r>
          </a:p>
          <a:p>
            <a:endParaRPr lang="en-US" sz="3200" b="1" dirty="0"/>
          </a:p>
          <a:p>
            <a:r>
              <a:rPr lang="en-US" sz="3200" b="1" dirty="0"/>
              <a:t>What struggle surface in my life presently?</a:t>
            </a:r>
          </a:p>
          <a:p>
            <a:endParaRPr lang="en-US" sz="3200" b="1" dirty="0"/>
          </a:p>
          <a:p>
            <a:r>
              <a:rPr lang="en-US" sz="3200" b="1" dirty="0"/>
              <a:t>Where have I resisted God this week?</a:t>
            </a:r>
          </a:p>
          <a:p>
            <a:endParaRPr lang="en-US" sz="3200" b="1" dirty="0"/>
          </a:p>
          <a:p>
            <a:r>
              <a:rPr lang="en-US" sz="3200" b="1" dirty="0"/>
              <a:t>What Scriptures do I turn to in a time of temptation?</a:t>
            </a:r>
          </a:p>
          <a:p>
            <a:endParaRPr lang="en-AU" dirty="0"/>
          </a:p>
        </p:txBody>
      </p:sp>
    </p:spTree>
    <p:extLst>
      <p:ext uri="{BB962C8B-B14F-4D97-AF65-F5344CB8AC3E}">
        <p14:creationId xmlns:p14="http://schemas.microsoft.com/office/powerpoint/2010/main" val="31990594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8BBD32-B26D-D787-89D5-48A6A11B1E75}"/>
              </a:ext>
            </a:extLst>
          </p:cNvPr>
          <p:cNvSpPr>
            <a:spLocks noGrp="1"/>
          </p:cNvSpPr>
          <p:nvPr>
            <p:ph type="title"/>
          </p:nvPr>
        </p:nvSpPr>
        <p:spPr>
          <a:xfrm>
            <a:off x="144864" y="18255"/>
            <a:ext cx="10515600" cy="906193"/>
          </a:xfrm>
        </p:spPr>
        <p:txBody>
          <a:bodyPr/>
          <a:lstStyle/>
          <a:p>
            <a:r>
              <a:rPr lang="en-US" dirty="0"/>
              <a:t>Luke 4:1-7</a:t>
            </a:r>
            <a:endParaRPr lang="en-AU" dirty="0"/>
          </a:p>
        </p:txBody>
      </p:sp>
      <p:sp>
        <p:nvSpPr>
          <p:cNvPr id="3" name="Content Placeholder 2">
            <a:extLst>
              <a:ext uri="{FF2B5EF4-FFF2-40B4-BE49-F238E27FC236}">
                <a16:creationId xmlns:a16="http://schemas.microsoft.com/office/drawing/2014/main" id="{A215FD19-4CD7-EEB3-1AAD-6287E5BC607B}"/>
              </a:ext>
            </a:extLst>
          </p:cNvPr>
          <p:cNvSpPr>
            <a:spLocks noGrp="1"/>
          </p:cNvSpPr>
          <p:nvPr>
            <p:ph idx="1"/>
          </p:nvPr>
        </p:nvSpPr>
        <p:spPr>
          <a:xfrm>
            <a:off x="261257" y="924448"/>
            <a:ext cx="11785879" cy="5915297"/>
          </a:xfrm>
        </p:spPr>
        <p:txBody>
          <a:bodyPr/>
          <a:lstStyle/>
          <a:p>
            <a:pPr marL="0" indent="0">
              <a:buNone/>
            </a:pPr>
            <a:r>
              <a:rPr lang="en-US" sz="3200" dirty="0"/>
              <a:t>Jesus, full of the Holy Spirit, left the Jordan and was led by the Spirit into the wilderness, where for forty days he was tempted[a] by the devil. He ate nothing during those days, and at the end of them he was hungry.</a:t>
            </a:r>
          </a:p>
          <a:p>
            <a:pPr marL="0" indent="0">
              <a:buNone/>
            </a:pPr>
            <a:r>
              <a:rPr lang="en-US" sz="3200" dirty="0"/>
              <a:t>The devil said to him, “If you are the Son of God, tell this stone to become bread.”</a:t>
            </a:r>
          </a:p>
          <a:p>
            <a:pPr marL="0" indent="0">
              <a:buNone/>
            </a:pPr>
            <a:r>
              <a:rPr lang="en-US" sz="3200" dirty="0"/>
              <a:t>Jesus answered, “It is written: ‘Man shall not live on bread alone.’”</a:t>
            </a:r>
          </a:p>
          <a:p>
            <a:pPr marL="0" indent="0">
              <a:buNone/>
            </a:pPr>
            <a:r>
              <a:rPr lang="en-US" sz="3200" dirty="0"/>
              <a:t>The devil led him up to a high place and showed him in an instant all the kingdoms of the world. And he said to him, “I will give you all their authority and </a:t>
            </a:r>
            <a:r>
              <a:rPr lang="en-US" sz="3200" dirty="0" err="1"/>
              <a:t>splendour</a:t>
            </a:r>
            <a:r>
              <a:rPr lang="en-US" sz="3200" dirty="0"/>
              <a:t>; it has been given to me, and I can give it to anyone I want to. If you worship me, it will all be yours.”</a:t>
            </a:r>
          </a:p>
          <a:p>
            <a:pPr marL="0" indent="0">
              <a:buNone/>
            </a:pPr>
            <a:endParaRPr lang="en-AU" dirty="0"/>
          </a:p>
        </p:txBody>
      </p:sp>
    </p:spTree>
    <p:extLst>
      <p:ext uri="{BB962C8B-B14F-4D97-AF65-F5344CB8AC3E}">
        <p14:creationId xmlns:p14="http://schemas.microsoft.com/office/powerpoint/2010/main" val="26626140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566A44-62DA-27CF-1512-77E2DEAA1BC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0918947-48C8-282C-40AC-BFAA3ED1765A}"/>
              </a:ext>
            </a:extLst>
          </p:cNvPr>
          <p:cNvSpPr>
            <a:spLocks noGrp="1"/>
          </p:cNvSpPr>
          <p:nvPr>
            <p:ph type="title"/>
          </p:nvPr>
        </p:nvSpPr>
        <p:spPr>
          <a:xfrm>
            <a:off x="144864" y="18255"/>
            <a:ext cx="10515600" cy="906193"/>
          </a:xfrm>
        </p:spPr>
        <p:txBody>
          <a:bodyPr/>
          <a:lstStyle/>
          <a:p>
            <a:r>
              <a:rPr lang="en-US" dirty="0"/>
              <a:t>Luke 4:8-13</a:t>
            </a:r>
            <a:endParaRPr lang="en-AU" dirty="0"/>
          </a:p>
        </p:txBody>
      </p:sp>
      <p:sp>
        <p:nvSpPr>
          <p:cNvPr id="3" name="Content Placeholder 2">
            <a:extLst>
              <a:ext uri="{FF2B5EF4-FFF2-40B4-BE49-F238E27FC236}">
                <a16:creationId xmlns:a16="http://schemas.microsoft.com/office/drawing/2014/main" id="{939F5291-311C-BD8E-C289-9E4BD7782841}"/>
              </a:ext>
            </a:extLst>
          </p:cNvPr>
          <p:cNvSpPr>
            <a:spLocks noGrp="1"/>
          </p:cNvSpPr>
          <p:nvPr>
            <p:ph idx="1"/>
          </p:nvPr>
        </p:nvSpPr>
        <p:spPr>
          <a:xfrm>
            <a:off x="261257" y="924448"/>
            <a:ext cx="11785879" cy="5915297"/>
          </a:xfrm>
        </p:spPr>
        <p:txBody>
          <a:bodyPr/>
          <a:lstStyle/>
          <a:p>
            <a:pPr marL="0" indent="0">
              <a:buNone/>
            </a:pPr>
            <a:r>
              <a:rPr lang="en-US" dirty="0"/>
              <a:t>Jesus answered, “It is written: ‘Worship the Lord your God and serve him only.’”</a:t>
            </a:r>
          </a:p>
          <a:p>
            <a:pPr marL="0" indent="0">
              <a:buNone/>
            </a:pPr>
            <a:r>
              <a:rPr lang="en-US" dirty="0"/>
              <a:t>The devil led him to Jerusalem and had him stand on the highest point of the temple. “If you are the Son of God,” he said, “throw yourself down from here. For it is written:</a:t>
            </a:r>
          </a:p>
          <a:p>
            <a:pPr marL="0" indent="0">
              <a:buNone/>
            </a:pPr>
            <a:r>
              <a:rPr lang="en-US" dirty="0"/>
              <a:t>“‘He will command his angels concerning you</a:t>
            </a:r>
          </a:p>
          <a:p>
            <a:pPr marL="0" indent="0">
              <a:buNone/>
            </a:pPr>
            <a:r>
              <a:rPr lang="en-US" dirty="0"/>
              <a:t>    to guard you carefully;</a:t>
            </a:r>
          </a:p>
          <a:p>
            <a:pPr marL="0" indent="0">
              <a:buNone/>
            </a:pPr>
            <a:r>
              <a:rPr lang="en-US" dirty="0"/>
              <a:t>they will lift you up in their hands,</a:t>
            </a:r>
          </a:p>
          <a:p>
            <a:pPr marL="0" indent="0">
              <a:buNone/>
            </a:pPr>
            <a:r>
              <a:rPr lang="en-US" dirty="0"/>
              <a:t>    so that you will not strike your foot against a stone.’[d]”</a:t>
            </a:r>
          </a:p>
          <a:p>
            <a:pPr marL="0" indent="0">
              <a:buNone/>
            </a:pPr>
            <a:r>
              <a:rPr lang="en-US" dirty="0"/>
              <a:t>Jesus answered, “It is said: ‘Do not put the Lord your God to the test.’”</a:t>
            </a:r>
          </a:p>
          <a:p>
            <a:pPr marL="0" indent="0">
              <a:buNone/>
            </a:pPr>
            <a:r>
              <a:rPr lang="en-US" dirty="0"/>
              <a:t>When the devil had finished all this tempting, he left him until an opportune time.</a:t>
            </a:r>
          </a:p>
          <a:p>
            <a:pPr marL="0" indent="0">
              <a:buNone/>
            </a:pPr>
            <a:endParaRPr lang="en-AU" dirty="0"/>
          </a:p>
        </p:txBody>
      </p:sp>
    </p:spTree>
    <p:extLst>
      <p:ext uri="{BB962C8B-B14F-4D97-AF65-F5344CB8AC3E}">
        <p14:creationId xmlns:p14="http://schemas.microsoft.com/office/powerpoint/2010/main" val="34005360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32869965-167A-52C1-59B0-EFBF3A05EE4A}"/>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FE6F710C-6AA3-1378-084A-EB991BB9D49F}"/>
              </a:ext>
            </a:extLst>
          </p:cNvPr>
          <p:cNvSpPr>
            <a:spLocks noGrp="1"/>
          </p:cNvSpPr>
          <p:nvPr>
            <p:ph type="subTitle" idx="1"/>
          </p:nvPr>
        </p:nvSpPr>
        <p:spPr>
          <a:xfrm>
            <a:off x="658368" y="2491266"/>
            <a:ext cx="6350241" cy="1188175"/>
          </a:xfrm>
        </p:spPr>
        <p:txBody>
          <a:bodyPr>
            <a:normAutofit fontScale="92500" lnSpcReduction="20000"/>
          </a:bodyPr>
          <a:lstStyle/>
          <a:p>
            <a:r>
              <a:rPr lang="en-US" dirty="0"/>
              <a:t>What can we learn from Jesus about </a:t>
            </a:r>
            <a:r>
              <a:rPr lang="en-US" dirty="0" err="1"/>
              <a:t>recognising</a:t>
            </a:r>
            <a:r>
              <a:rPr lang="en-US" dirty="0"/>
              <a:t> and resisting temptations; and living a faithful life?</a:t>
            </a:r>
            <a:endParaRPr lang="en-AU" dirty="0"/>
          </a:p>
        </p:txBody>
      </p:sp>
      <p:sp>
        <p:nvSpPr>
          <p:cNvPr id="10" name="Title 1">
            <a:extLst>
              <a:ext uri="{FF2B5EF4-FFF2-40B4-BE49-F238E27FC236}">
                <a16:creationId xmlns:a16="http://schemas.microsoft.com/office/drawing/2014/main" id="{4C03A6C0-E1E3-60D0-DAEC-154AEA80431A}"/>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77678" y="2627791"/>
            <a:ext cx="6235148" cy="3592034"/>
          </a:xfrm>
          <a:prstGeom prst="rect">
            <a:avLst/>
          </a:prstGeom>
        </p:spPr>
        <p:txBody>
          <a:bodyPr vert="horz" wrap="none" lIns="91440" tIns="45720" rIns="91440" bIns="45720" rtlCol="0" anchor="t">
            <a:normAutofit/>
          </a:bodyPr>
          <a:lstStyle>
            <a:lvl1pPr algn="r" defTabSz="914400" rtl="0" eaLnBrk="1" latinLnBrk="0" hangingPunct="1">
              <a:lnSpc>
                <a:spcPct val="90000"/>
              </a:lnSpc>
              <a:spcBef>
                <a:spcPct val="0"/>
              </a:spcBef>
              <a:buNone/>
              <a:defRPr sz="9600" b="0" kern="120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ea typeface="+mj-ea"/>
                <a:cs typeface="+mj-cs"/>
              </a:defRPr>
            </a:lvl1pPr>
          </a:lstStyle>
          <a:p>
            <a:endParaRPr lang="en-US" dirty="0">
              <a:effectLst>
                <a:outerShdw blurRad="469900" dist="342900" dir="5400000" sy="-20000" rotWithShape="0">
                  <a:schemeClr val="bg1"/>
                </a:outerShdw>
              </a:effectLst>
            </a:endParaRPr>
          </a:p>
        </p:txBody>
      </p:sp>
      <p:sp>
        <p:nvSpPr>
          <p:cNvPr id="12" name="Rounded Rectangle 18">
            <a:extLst>
              <a:ext uri="{FF2B5EF4-FFF2-40B4-BE49-F238E27FC236}">
                <a16:creationId xmlns:a16="http://schemas.microsoft.com/office/drawing/2014/main" id="{CDB94AD0-8E75-6DBE-11E0-0DFD766C73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15700" y="1340663"/>
            <a:ext cx="4023360" cy="4023360"/>
          </a:xfrm>
          <a:prstGeom prst="roundRect">
            <a:avLst>
              <a:gd name="adj" fmla="val 2028"/>
            </a:avLst>
          </a:prstGeom>
          <a:solidFill>
            <a:schemeClr val="tx1"/>
          </a:solidFill>
          <a:ln>
            <a:solidFill>
              <a:schemeClr val="accent1">
                <a:shade val="50000"/>
              </a:schemeClr>
            </a:solidFill>
          </a:ln>
          <a:effectLst>
            <a:innerShdw blurRad="127000" dist="12700">
              <a:prstClr val="black"/>
            </a:innerShdw>
            <a:reflection blurRad="6350" stA="52000" endA="300" endPos="20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erson standing on a rock looking at a valley&#10;&#10;AI-generated content may be incorrect.">
            <a:extLst>
              <a:ext uri="{FF2B5EF4-FFF2-40B4-BE49-F238E27FC236}">
                <a16:creationId xmlns:a16="http://schemas.microsoft.com/office/drawing/2014/main" id="{F0FD774D-9969-189B-19C8-B797C189B434}"/>
              </a:ext>
            </a:extLst>
          </p:cNvPr>
          <p:cNvPicPr>
            <a:picLocks noChangeAspect="1"/>
          </p:cNvPicPr>
          <p:nvPr/>
        </p:nvPicPr>
        <p:blipFill>
          <a:blip r:embed="rId3">
            <a:extLst>
              <a:ext uri="{28A0092B-C50C-407E-A947-70E740481C1C}">
                <a14:useLocalDpi xmlns:a14="http://schemas.microsoft.com/office/drawing/2010/main" val="0"/>
              </a:ext>
            </a:extLst>
          </a:blip>
          <a:srcRect l="6043" r="37167" b="1"/>
          <a:stretch/>
        </p:blipFill>
        <p:spPr>
          <a:xfrm>
            <a:off x="7819472" y="1660703"/>
            <a:ext cx="3415817" cy="3383281"/>
          </a:xfrm>
          <a:prstGeom prst="rect">
            <a:avLst/>
          </a:prstGeom>
        </p:spPr>
      </p:pic>
    </p:spTree>
    <p:extLst>
      <p:ext uri="{BB962C8B-B14F-4D97-AF65-F5344CB8AC3E}">
        <p14:creationId xmlns:p14="http://schemas.microsoft.com/office/powerpoint/2010/main" val="19104290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198DF242-E6D5-42FF-B4BE-E7A3BEB8E4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9441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B788A922-4671-4607-A595-43B821F156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black question mark on a white background&#10;&#10;AI-generated content may be incorrect.">
            <a:extLst>
              <a:ext uri="{FF2B5EF4-FFF2-40B4-BE49-F238E27FC236}">
                <a16:creationId xmlns:a16="http://schemas.microsoft.com/office/drawing/2014/main" id="{09330524-CC83-64A1-9075-4ACF7C8BB71C}"/>
              </a:ext>
            </a:extLst>
          </p:cNvPr>
          <p:cNvPicPr>
            <a:picLocks noChangeAspect="1"/>
          </p:cNvPicPr>
          <p:nvPr/>
        </p:nvPicPr>
        <p:blipFill>
          <a:blip r:embed="rId2">
            <a:extLst>
              <a:ext uri="{28A0092B-C50C-407E-A947-70E740481C1C}">
                <a14:useLocalDpi xmlns:a14="http://schemas.microsoft.com/office/drawing/2010/main" val="0"/>
              </a:ext>
            </a:extLst>
          </a:blip>
          <a:srcRect l="3672" r="-1" b="-1"/>
          <a:stretch/>
        </p:blipFill>
        <p:spPr>
          <a:xfrm>
            <a:off x="643466" y="643467"/>
            <a:ext cx="5366509" cy="5571066"/>
          </a:xfrm>
          <a:prstGeom prst="rect">
            <a:avLst/>
          </a:prstGeom>
        </p:spPr>
      </p:pic>
      <p:pic>
        <p:nvPicPr>
          <p:cNvPr id="5" name="Content Placeholder 4" descr="A person smoking a cigarette&#10;&#10;AI-generated content may be incorrect.">
            <a:extLst>
              <a:ext uri="{FF2B5EF4-FFF2-40B4-BE49-F238E27FC236}">
                <a16:creationId xmlns:a16="http://schemas.microsoft.com/office/drawing/2014/main" id="{1F4D83BA-AF04-8A05-1DD6-5EC4D642A964}"/>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l="12427" r="15176" b="-1"/>
          <a:stretch/>
        </p:blipFill>
        <p:spPr>
          <a:xfrm>
            <a:off x="6170843" y="643467"/>
            <a:ext cx="5377689" cy="5571066"/>
          </a:xfrm>
          <a:prstGeom prst="rect">
            <a:avLst/>
          </a:prstGeom>
        </p:spPr>
      </p:pic>
    </p:spTree>
    <p:extLst>
      <p:ext uri="{BB962C8B-B14F-4D97-AF65-F5344CB8AC3E}">
        <p14:creationId xmlns:p14="http://schemas.microsoft.com/office/powerpoint/2010/main" val="1027418353"/>
      </p:ext>
    </p:extLst>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Content Placeholder 4" descr="A black background with white text&#10;&#10;AI-generated content may be incorrect.">
            <a:extLst>
              <a:ext uri="{FF2B5EF4-FFF2-40B4-BE49-F238E27FC236}">
                <a16:creationId xmlns:a16="http://schemas.microsoft.com/office/drawing/2014/main" id="{CAB957C1-9BD4-C2CA-EB82-3E6CFDEAAFBE}"/>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p:blipFill>
        <p:spPr>
          <a:xfrm>
            <a:off x="20" y="10"/>
            <a:ext cx="12191980" cy="6857990"/>
          </a:xfrm>
          <a:prstGeom prst="rect">
            <a:avLst/>
          </a:prstGeom>
        </p:spPr>
      </p:pic>
    </p:spTree>
    <p:extLst>
      <p:ext uri="{BB962C8B-B14F-4D97-AF65-F5344CB8AC3E}">
        <p14:creationId xmlns:p14="http://schemas.microsoft.com/office/powerpoint/2010/main" val="38668448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Content Placeholder 4" descr="A person holding a stone&#10;&#10;AI-generated content may be incorrect.">
            <a:extLst>
              <a:ext uri="{FF2B5EF4-FFF2-40B4-BE49-F238E27FC236}">
                <a16:creationId xmlns:a16="http://schemas.microsoft.com/office/drawing/2014/main" id="{A5CAD26E-E10F-7779-CC7C-8A4FF6C634B7}"/>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068958" y="943649"/>
            <a:ext cx="8074236" cy="4970702"/>
          </a:xfrm>
          <a:prstGeom prst="rect">
            <a:avLst/>
          </a:prstGeom>
          <a:ln w="190500" cap="flat" cmpd="thinThick">
            <a:solidFill>
              <a:srgbClr val="FFFFFF"/>
            </a:solidFill>
            <a:prstDash val="solid"/>
            <a:round/>
          </a:ln>
        </p:spPr>
      </p:pic>
    </p:spTree>
    <p:extLst>
      <p:ext uri="{BB962C8B-B14F-4D97-AF65-F5344CB8AC3E}">
        <p14:creationId xmlns:p14="http://schemas.microsoft.com/office/powerpoint/2010/main" val="33648536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E4FCCF-6050-8CE5-B934-13BA7B672CF7}"/>
              </a:ext>
            </a:extLst>
          </p:cNvPr>
          <p:cNvSpPr>
            <a:spLocks noGrp="1"/>
          </p:cNvSpPr>
          <p:nvPr>
            <p:ph type="title"/>
          </p:nvPr>
        </p:nvSpPr>
        <p:spPr/>
        <p:txBody>
          <a:bodyPr/>
          <a:lstStyle/>
          <a:p>
            <a:endParaRPr lang="en-AU"/>
          </a:p>
        </p:txBody>
      </p:sp>
      <p:pic>
        <p:nvPicPr>
          <p:cNvPr id="5" name="Content Placeholder 4" descr="A person standing on a rock looking at a valley&#10;&#10;AI-generated content may be incorrect.">
            <a:extLst>
              <a:ext uri="{FF2B5EF4-FFF2-40B4-BE49-F238E27FC236}">
                <a16:creationId xmlns:a16="http://schemas.microsoft.com/office/drawing/2014/main" id="{0AB80477-58AD-230B-63BB-A3C1E9533550}"/>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t="7270" r="1" b="1910"/>
          <a:stretch>
            <a:fillRect/>
          </a:stretch>
        </p:blipFill>
        <p:spPr>
          <a:xfrm>
            <a:off x="643467" y="643467"/>
            <a:ext cx="10905066" cy="5571066"/>
          </a:xfrm>
        </p:spPr>
      </p:pic>
    </p:spTree>
    <p:extLst>
      <p:ext uri="{BB962C8B-B14F-4D97-AF65-F5344CB8AC3E}">
        <p14:creationId xmlns:p14="http://schemas.microsoft.com/office/powerpoint/2010/main" val="24941194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0" name="Content Placeholder 9" descr="A drawing of a building with columns&#10;&#10;AI-generated content may be incorrect.">
            <a:extLst>
              <a:ext uri="{FF2B5EF4-FFF2-40B4-BE49-F238E27FC236}">
                <a16:creationId xmlns:a16="http://schemas.microsoft.com/office/drawing/2014/main" id="{C392ACC9-2D29-9E05-8335-CDAD17AD858C}"/>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p:blipFill>
        <p:spPr>
          <a:xfrm>
            <a:off x="20" y="10"/>
            <a:ext cx="12191980" cy="6857990"/>
          </a:xfrm>
          <a:prstGeom prst="rect">
            <a:avLst/>
          </a:prstGeom>
        </p:spPr>
      </p:pic>
    </p:spTree>
    <p:extLst>
      <p:ext uri="{BB962C8B-B14F-4D97-AF65-F5344CB8AC3E}">
        <p14:creationId xmlns:p14="http://schemas.microsoft.com/office/powerpoint/2010/main" val="1507824613"/>
      </p:ext>
    </p:extLst>
  </p:cSld>
  <p:clrMapOvr>
    <a:masterClrMapping/>
  </p:clrMapOvr>
</p:sld>
</file>

<file path=ppt/theme/theme1.xml><?xml version="1.0" encoding="utf-8"?>
<a:theme xmlns:a="http://schemas.openxmlformats.org/drawingml/2006/main" name="Depth">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pth">
      <a:maj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docProps/app.xml><?xml version="1.0" encoding="utf-8"?>
<Properties xmlns="http://schemas.openxmlformats.org/officeDocument/2006/extended-properties" xmlns:vt="http://schemas.openxmlformats.org/officeDocument/2006/docPropsVTypes">
  <Template>TM04033923[[fn=Depth]]</Template>
  <TotalTime>46</TotalTime>
  <Words>375</Words>
  <Application>Microsoft Office PowerPoint</Application>
  <PresentationFormat>Widescreen</PresentationFormat>
  <Paragraphs>30</Paragraphs>
  <Slides>16</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16</vt:i4>
      </vt:variant>
    </vt:vector>
  </HeadingPairs>
  <TitlesOfParts>
    <vt:vector size="19" baseType="lpstr">
      <vt:lpstr>Arial</vt:lpstr>
      <vt:lpstr>Corbel</vt:lpstr>
      <vt:lpstr>Depth</vt:lpstr>
      <vt:lpstr>Luke 4:1-13</vt:lpstr>
      <vt:lpstr>Luke 4:1-7</vt:lpstr>
      <vt:lpstr>Luke 4:8-13</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Jesus Answer!</vt:lpstr>
      <vt:lpstr>PowerPoint Presentation</vt:lpstr>
      <vt:lpstr>PowerPoint Presentation</vt:lpstr>
      <vt:lpstr>Behaviour Feeling Need </vt:lpstr>
      <vt:lpstr>Reflect and Discuss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Andrew Crighton</dc:creator>
  <cp:lastModifiedBy>Andrew Crighton</cp:lastModifiedBy>
  <cp:revision>2</cp:revision>
  <dcterms:created xsi:type="dcterms:W3CDTF">2025-03-08T11:19:48Z</dcterms:created>
  <dcterms:modified xsi:type="dcterms:W3CDTF">2025-03-09T03:29:24Z</dcterms:modified>
</cp:coreProperties>
</file>