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2" r:id="rId14"/>
    <p:sldId id="273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81A6-FC29-4300-9E6A-C825B611C342}" type="datetimeFigureOut">
              <a:rPr lang="en-AU" smtClean="0"/>
              <a:t>21/11/2024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3E8E-BCF2-40C9-ADF4-92B0F80EC3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46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81A6-FC29-4300-9E6A-C825B611C342}" type="datetimeFigureOut">
              <a:rPr lang="en-AU" smtClean="0"/>
              <a:t>21/11/2024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3E8E-BCF2-40C9-ADF4-92B0F80EC3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7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81A6-FC29-4300-9E6A-C825B611C342}" type="datetimeFigureOut">
              <a:rPr lang="en-AU" smtClean="0"/>
              <a:t>21/11/2024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3E8E-BCF2-40C9-ADF4-92B0F80EC3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00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81A6-FC29-4300-9E6A-C825B611C342}" type="datetimeFigureOut">
              <a:rPr lang="en-AU" smtClean="0"/>
              <a:t>21/11/2024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3E8E-BCF2-40C9-ADF4-92B0F80EC3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144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81A6-FC29-4300-9E6A-C825B611C342}" type="datetimeFigureOut">
              <a:rPr lang="en-AU" smtClean="0"/>
              <a:t>21/11/2024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3E8E-BCF2-40C9-ADF4-92B0F80EC3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17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81A6-FC29-4300-9E6A-C825B611C342}" type="datetimeFigureOut">
              <a:rPr lang="en-AU" smtClean="0"/>
              <a:t>21/11/2024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3E8E-BCF2-40C9-ADF4-92B0F80EC3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32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81A6-FC29-4300-9E6A-C825B611C342}" type="datetimeFigureOut">
              <a:rPr lang="en-AU" smtClean="0"/>
              <a:t>21/11/2024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3E8E-BCF2-40C9-ADF4-92B0F80EC3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813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81A6-FC29-4300-9E6A-C825B611C342}" type="datetimeFigureOut">
              <a:rPr lang="en-AU" smtClean="0"/>
              <a:t>21/11/2024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3E8E-BCF2-40C9-ADF4-92B0F80EC3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2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81A6-FC29-4300-9E6A-C825B611C342}" type="datetimeFigureOut">
              <a:rPr lang="en-AU" smtClean="0"/>
              <a:t>21/11/2024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3E8E-BCF2-40C9-ADF4-92B0F80EC3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7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81A6-FC29-4300-9E6A-C825B611C342}" type="datetimeFigureOut">
              <a:rPr lang="en-AU" smtClean="0"/>
              <a:t>21/11/2024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3E8E-BCF2-40C9-ADF4-92B0F80EC3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021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81A6-FC29-4300-9E6A-C825B611C342}" type="datetimeFigureOut">
              <a:rPr lang="en-AU" smtClean="0"/>
              <a:t>21/11/2024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3E8E-BCF2-40C9-ADF4-92B0F80EC3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63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41881A6-FC29-4300-9E6A-C825B611C342}" type="datetimeFigureOut">
              <a:rPr lang="en-AU" smtClean="0"/>
              <a:t>21/11/2024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A653E8E-BCF2-40C9-ADF4-92B0F80EC3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74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around a menorah&#10;&#10;Description automatically generated">
            <a:extLst>
              <a:ext uri="{FF2B5EF4-FFF2-40B4-BE49-F238E27FC236}">
                <a16:creationId xmlns:a16="http://schemas.microsoft.com/office/drawing/2014/main" id="{D34C544D-8275-F69B-EB65-F93484F3BF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6" b="142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31760-80A7-9260-64B2-093E975D3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Revelation</a:t>
            </a: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8781E-2E09-FFEE-095B-8EA4D49FD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Chapters 4-8a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9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F118A-742E-B048-FE80-A82E2598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b="1" dirty="0"/>
              <a:t>Saw – </a:t>
            </a:r>
            <a:br>
              <a:rPr lang="en-US" sz="6600" b="1" dirty="0"/>
            </a:br>
            <a:br>
              <a:rPr lang="en-US" sz="5400" dirty="0"/>
            </a:br>
            <a:r>
              <a:rPr lang="en-US" sz="5400" dirty="0"/>
              <a:t>One like a slaughtered lamb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goat with horns standing on a rock with a red background&#10;&#10;Description automatically generated">
            <a:extLst>
              <a:ext uri="{FF2B5EF4-FFF2-40B4-BE49-F238E27FC236}">
                <a16:creationId xmlns:a16="http://schemas.microsoft.com/office/drawing/2014/main" id="{C495B082-8CCA-82CD-F8FB-EFFCBB35C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" r="-1" b="2368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16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D6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B7502-4F0C-CD7A-8EA2-2D5B7E15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Chapters 6:1-8:1</a:t>
            </a:r>
            <a:endParaRPr lang="en-AU" sz="2600" dirty="0">
              <a:solidFill>
                <a:srgbClr val="FFFFFF"/>
              </a:solidFill>
            </a:endParaRPr>
          </a:p>
        </p:txBody>
      </p:sp>
      <p:pic>
        <p:nvPicPr>
          <p:cNvPr id="4" name="Picture 3" descr="A diagram of seven seals of revelation&#10;&#10;Description automatically generated">
            <a:extLst>
              <a:ext uri="{FF2B5EF4-FFF2-40B4-BE49-F238E27FC236}">
                <a16:creationId xmlns:a16="http://schemas.microsoft.com/office/drawing/2014/main" id="{4ADC3517-A06D-EC91-CF32-2A0F0A655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31" y="742950"/>
            <a:ext cx="8309003" cy="5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painting of a person holding a mermaid&#10;&#10;Description automatically generated">
            <a:extLst>
              <a:ext uri="{FF2B5EF4-FFF2-40B4-BE49-F238E27FC236}">
                <a16:creationId xmlns:a16="http://schemas.microsoft.com/office/drawing/2014/main" id="{BC863F2B-0B8B-4A19-34E2-60771408F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32"/>
          <a:stretch/>
        </p:blipFill>
        <p:spPr>
          <a:xfrm>
            <a:off x="2242879" y="847637"/>
            <a:ext cx="7706241" cy="39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8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B678-3245-1EE3-1E4B-5FA06F78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A large crowd of people">
            <a:extLst>
              <a:ext uri="{FF2B5EF4-FFF2-40B4-BE49-F238E27FC236}">
                <a16:creationId xmlns:a16="http://schemas.microsoft.com/office/drawing/2014/main" id="{68009DDD-2570-1861-01EF-F805734E4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4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229A-A8FE-A607-2FBB-0B78A253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57" y="5074024"/>
            <a:ext cx="5936343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Awesome!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F59C2AD-CCC5-377D-C8F4-1A868FF1D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0"/>
          <a:stretch/>
        </p:blipFill>
        <p:spPr>
          <a:xfrm>
            <a:off x="20" y="-39"/>
            <a:ext cx="12191980" cy="41727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4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DAA8B436-B58F-DF5A-3274-36006FCE61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502" b="139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2FA039-09CA-B63F-0262-D5F80F16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Reflect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A7E0-1FDA-ADC8-CDDF-355C78D5F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What struck me from the text that brought me to awe or worship, encouragement or hope?</a:t>
            </a:r>
          </a:p>
        </p:txBody>
      </p:sp>
    </p:spTree>
    <p:extLst>
      <p:ext uri="{BB962C8B-B14F-4D97-AF65-F5344CB8AC3E}">
        <p14:creationId xmlns:p14="http://schemas.microsoft.com/office/powerpoint/2010/main" val="28365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group of colorful speech bubbles with question marks&#10;&#10;Description automatically generated">
            <a:extLst>
              <a:ext uri="{FF2B5EF4-FFF2-40B4-BE49-F238E27FC236}">
                <a16:creationId xmlns:a16="http://schemas.microsoft.com/office/drawing/2014/main" id="{ADAD33C7-D7D1-DF16-AB95-D9E91422D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8630"/>
            <a:ext cx="11277600" cy="59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8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32D22E-2A54-44C8-B4A2-15C0C51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529" y="2085788"/>
            <a:ext cx="6884895" cy="29291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The book of Revelation is a </a:t>
            </a:r>
            <a:br>
              <a:rPr 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1st Century revelation of Jesus; against the Roman Empire; to the church(es); for the purpose of worship, encouragement and hope.</a:t>
            </a:r>
          </a:p>
        </p:txBody>
      </p:sp>
    </p:spTree>
    <p:extLst>
      <p:ext uri="{BB962C8B-B14F-4D97-AF65-F5344CB8AC3E}">
        <p14:creationId xmlns:p14="http://schemas.microsoft.com/office/powerpoint/2010/main" val="274700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DDC9B-642B-ECDF-56B4-2415F3D3B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BF3A-CA56-A3AF-F110-DBEFD369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what way do you imagine the door to heaven?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light coming out of a door&#10;&#10;Description automatically generated">
            <a:extLst>
              <a:ext uri="{FF2B5EF4-FFF2-40B4-BE49-F238E27FC236}">
                <a16:creationId xmlns:a16="http://schemas.microsoft.com/office/drawing/2014/main" id="{37B48350-C46A-92E4-B9E0-B2B20CD3B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" r="-3" b="8102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8" name="Picture 7" descr="A door with fire and clouds&#10;&#10;Description automatically generated">
            <a:extLst>
              <a:ext uri="{FF2B5EF4-FFF2-40B4-BE49-F238E27FC236}">
                <a16:creationId xmlns:a16="http://schemas.microsoft.com/office/drawing/2014/main" id="{A58D48CC-4805-288D-1CE5-BD6CF4280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r="640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id="{6ED9CBA2-B9EF-5CC3-064D-82097E6FA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r="14479" b="1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Stairs leading up to a door&#10;&#10;Description automatically generated">
            <a:extLst>
              <a:ext uri="{FF2B5EF4-FFF2-40B4-BE49-F238E27FC236}">
                <a16:creationId xmlns:a16="http://schemas.microsoft.com/office/drawing/2014/main" id="{6A51E709-9EB9-6603-6D37-B0CCAF0EF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r="1" b="4818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tairway leading to a keyhole&#10;&#10;Description automatically generated">
            <a:extLst>
              <a:ext uri="{FF2B5EF4-FFF2-40B4-BE49-F238E27FC236}">
                <a16:creationId xmlns:a16="http://schemas.microsoft.com/office/drawing/2014/main" id="{8B9C6456-DBCA-37B0-F684-EEBDA4C61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" r="2" b="12336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58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079763B6-67E2-1BF9-185A-BD183AD05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19C50-88F8-EE07-914B-FF3CAD99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84505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around a menorah&#10;&#10;Description automatically generated">
            <a:extLst>
              <a:ext uri="{FF2B5EF4-FFF2-40B4-BE49-F238E27FC236}">
                <a16:creationId xmlns:a16="http://schemas.microsoft.com/office/drawing/2014/main" id="{2FD2432C-0B9A-4C54-E7EA-70BEE0EA9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6" b="21794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6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0EED4-FA89-2F18-1631-3088D88C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A number seven written in a burnt paper&#10;&#10;Description automatically generated">
            <a:extLst>
              <a:ext uri="{FF2B5EF4-FFF2-40B4-BE49-F238E27FC236}">
                <a16:creationId xmlns:a16="http://schemas.microsoft.com/office/drawing/2014/main" id="{F758422D-E09B-0885-6F26-8E839D297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89" y="214313"/>
            <a:ext cx="8735821" cy="65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3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andle in the dark&#10;&#10;Description automatically generated">
            <a:extLst>
              <a:ext uri="{FF2B5EF4-FFF2-40B4-BE49-F238E27FC236}">
                <a16:creationId xmlns:a16="http://schemas.microsoft.com/office/drawing/2014/main" id="{65034D9B-CC93-7163-3865-1C159A712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922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ABE6-8CC6-95CA-4F25-A291D49C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A lion with a lion's face&#10;&#10;Description automatically generated">
            <a:extLst>
              <a:ext uri="{FF2B5EF4-FFF2-40B4-BE49-F238E27FC236}">
                <a16:creationId xmlns:a16="http://schemas.microsoft.com/office/drawing/2014/main" id="{92C8177B-E7F9-DCD5-235A-77DB1A4F5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0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80</Words>
  <Application>Microsoft Office PowerPoint</Application>
  <PresentationFormat>Widescreen</PresentationFormat>
  <Paragraphs>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Meiryo</vt:lpstr>
      <vt:lpstr>Aptos</vt:lpstr>
      <vt:lpstr>Aptos Display</vt:lpstr>
      <vt:lpstr>Arial</vt:lpstr>
      <vt:lpstr>Calibri</vt:lpstr>
      <vt:lpstr>Office Theme</vt:lpstr>
      <vt:lpstr>Revelation</vt:lpstr>
      <vt:lpstr>PowerPoint Presentation</vt:lpstr>
      <vt:lpstr>The book of Revelation is a  1st Century revelation of Jesus; against the Roman Empire; to the church(es); for the purpose of worship, encouragement and hope.</vt:lpstr>
      <vt:lpstr>In what way do you imagine the door to heaven?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Saw –   One like a slaughtered lamb</vt:lpstr>
      <vt:lpstr>Chapters 6:1-8:1</vt:lpstr>
      <vt:lpstr>PowerPoint Presentation</vt:lpstr>
      <vt:lpstr>PowerPoint Presentation</vt:lpstr>
      <vt:lpstr>Awesome!</vt:lpstr>
      <vt:lpstr>Reflect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Crighton</dc:creator>
  <cp:lastModifiedBy>Andrew Crighton</cp:lastModifiedBy>
  <cp:revision>4</cp:revision>
  <dcterms:created xsi:type="dcterms:W3CDTF">2024-11-16T10:33:21Z</dcterms:created>
  <dcterms:modified xsi:type="dcterms:W3CDTF">2024-11-21T04:13:53Z</dcterms:modified>
</cp:coreProperties>
</file>