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 id="2147483674" r:id="rId2"/>
  </p:sldMasterIdLst>
  <p:sldIdLst>
    <p:sldId id="256" r:id="rId3"/>
    <p:sldId id="331" r:id="rId4"/>
    <p:sldId id="385" r:id="rId5"/>
    <p:sldId id="386" r:id="rId6"/>
    <p:sldId id="387" r:id="rId7"/>
    <p:sldId id="388" r:id="rId8"/>
    <p:sldId id="324" r:id="rId9"/>
    <p:sldId id="389" r:id="rId10"/>
    <p:sldId id="337" r:id="rId11"/>
    <p:sldId id="390" r:id="rId12"/>
    <p:sldId id="391" r:id="rId13"/>
    <p:sldId id="392" r:id="rId14"/>
    <p:sldId id="393" r:id="rId15"/>
    <p:sldId id="394" r:id="rId16"/>
    <p:sldId id="395" r:id="rId17"/>
    <p:sldId id="325" r:id="rId18"/>
    <p:sldId id="396" r:id="rId19"/>
    <p:sldId id="397" r:id="rId20"/>
    <p:sldId id="398" r:id="rId21"/>
    <p:sldId id="399" r:id="rId22"/>
    <p:sldId id="400" r:id="rId23"/>
    <p:sldId id="401" r:id="rId24"/>
    <p:sldId id="402" r:id="rId25"/>
    <p:sldId id="403" r:id="rId26"/>
    <p:sldId id="404" r:id="rId27"/>
    <p:sldId id="405" r:id="rId28"/>
    <p:sldId id="406" r:id="rId29"/>
    <p:sldId id="407" r:id="rId30"/>
    <p:sldId id="362" r:id="rId31"/>
    <p:sldId id="384" r:id="rId32"/>
    <p:sldId id="351"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D0D0D"/>
    <a:srgbClr val="007C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428" autoAdjust="0"/>
    <p:restoredTop sz="94660"/>
  </p:normalViewPr>
  <p:slideViewPr>
    <p:cSldViewPr snapToGrid="0">
      <p:cViewPr varScale="1">
        <p:scale>
          <a:sx n="67" d="100"/>
          <a:sy n="67" d="100"/>
        </p:scale>
        <p:origin x="91" y="30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diagrams/_rels/data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rawing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colors1.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data1.xml><?xml version="1.0" encoding="utf-8"?>
<dgm:dataModel xmlns:dgm="http://schemas.openxmlformats.org/drawingml/2006/diagram" xmlns:a="http://schemas.openxmlformats.org/drawingml/2006/main">
  <dgm:ptLst>
    <dgm:pt modelId="{0786F3E6-735E-4CC3-A5CB-99BA2679FF55}" type="doc">
      <dgm:prSet loTypeId="urn:microsoft.com/office/officeart/2018/5/layout/IconLeafLabel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75D103ED-7D76-4EF3-A4F0-9939FE35EE1A}">
      <dgm:prSet/>
      <dgm:spPr/>
      <dgm:t>
        <a:bodyPr/>
        <a:lstStyle/>
        <a:p>
          <a:pPr>
            <a:defRPr cap="all"/>
          </a:pPr>
          <a:r>
            <a:rPr lang="en-US" b="1"/>
            <a:t>Eye of the Body</a:t>
          </a:r>
          <a:endParaRPr lang="en-US"/>
        </a:p>
      </dgm:t>
    </dgm:pt>
    <dgm:pt modelId="{14F20CDB-32B2-45CA-A013-56C29E71F570}" type="parTrans" cxnId="{5A0B1309-251A-4E9F-A6D1-584BF24A615D}">
      <dgm:prSet/>
      <dgm:spPr/>
      <dgm:t>
        <a:bodyPr/>
        <a:lstStyle/>
        <a:p>
          <a:endParaRPr lang="en-US"/>
        </a:p>
      </dgm:t>
    </dgm:pt>
    <dgm:pt modelId="{0B1560D4-1293-4900-8EC3-30222752484B}" type="sibTrans" cxnId="{5A0B1309-251A-4E9F-A6D1-584BF24A615D}">
      <dgm:prSet/>
      <dgm:spPr/>
      <dgm:t>
        <a:bodyPr/>
        <a:lstStyle/>
        <a:p>
          <a:endParaRPr lang="en-US"/>
        </a:p>
      </dgm:t>
    </dgm:pt>
    <dgm:pt modelId="{DA091287-E11A-4A6D-ABFD-6724B5A02AAD}">
      <dgm:prSet/>
      <dgm:spPr/>
      <dgm:t>
        <a:bodyPr/>
        <a:lstStyle/>
        <a:p>
          <a:pPr>
            <a:defRPr cap="all"/>
          </a:pPr>
          <a:r>
            <a:rPr lang="en-US" b="1"/>
            <a:t>Eye of the Mind</a:t>
          </a:r>
          <a:endParaRPr lang="en-US"/>
        </a:p>
      </dgm:t>
    </dgm:pt>
    <dgm:pt modelId="{AEBC6F18-8353-46C6-969F-1F650E2F0E77}" type="parTrans" cxnId="{0E965980-70F1-400E-9F24-FECF05C6A116}">
      <dgm:prSet/>
      <dgm:spPr/>
      <dgm:t>
        <a:bodyPr/>
        <a:lstStyle/>
        <a:p>
          <a:endParaRPr lang="en-US"/>
        </a:p>
      </dgm:t>
    </dgm:pt>
    <dgm:pt modelId="{0636DC45-7D08-4293-A710-26F5A18364B1}" type="sibTrans" cxnId="{0E965980-70F1-400E-9F24-FECF05C6A116}">
      <dgm:prSet/>
      <dgm:spPr/>
      <dgm:t>
        <a:bodyPr/>
        <a:lstStyle/>
        <a:p>
          <a:endParaRPr lang="en-US"/>
        </a:p>
      </dgm:t>
    </dgm:pt>
    <dgm:pt modelId="{973EC36A-1AA1-4F78-9AF4-BE8701B0DC1E}">
      <dgm:prSet/>
      <dgm:spPr/>
      <dgm:t>
        <a:bodyPr/>
        <a:lstStyle/>
        <a:p>
          <a:pPr>
            <a:defRPr cap="all"/>
          </a:pPr>
          <a:r>
            <a:rPr lang="en-US" b="1" dirty="0"/>
            <a:t>Eye OF THE Heart</a:t>
          </a:r>
          <a:endParaRPr lang="en-US" dirty="0"/>
        </a:p>
      </dgm:t>
    </dgm:pt>
    <dgm:pt modelId="{933E620B-AA59-46E8-8DB9-EAFC750DCD23}" type="parTrans" cxnId="{A6CCFD6E-805B-49B6-81AC-F2E1234F7498}">
      <dgm:prSet/>
      <dgm:spPr/>
      <dgm:t>
        <a:bodyPr/>
        <a:lstStyle/>
        <a:p>
          <a:endParaRPr lang="en-US"/>
        </a:p>
      </dgm:t>
    </dgm:pt>
    <dgm:pt modelId="{C5AA1D11-E65A-4284-9752-D853AB4D75D1}" type="sibTrans" cxnId="{A6CCFD6E-805B-49B6-81AC-F2E1234F7498}">
      <dgm:prSet/>
      <dgm:spPr/>
      <dgm:t>
        <a:bodyPr/>
        <a:lstStyle/>
        <a:p>
          <a:endParaRPr lang="en-US"/>
        </a:p>
      </dgm:t>
    </dgm:pt>
    <dgm:pt modelId="{EE206694-A326-4FF4-A402-78A0C66EE8FB}" type="pres">
      <dgm:prSet presAssocID="{0786F3E6-735E-4CC3-A5CB-99BA2679FF55}" presName="root" presStyleCnt="0">
        <dgm:presLayoutVars>
          <dgm:dir/>
          <dgm:resizeHandles val="exact"/>
        </dgm:presLayoutVars>
      </dgm:prSet>
      <dgm:spPr/>
    </dgm:pt>
    <dgm:pt modelId="{390CE5CF-E265-4EE7-AA9F-F7D7E722C3F9}" type="pres">
      <dgm:prSet presAssocID="{75D103ED-7D76-4EF3-A4F0-9939FE35EE1A}" presName="compNode" presStyleCnt="0"/>
      <dgm:spPr/>
    </dgm:pt>
    <dgm:pt modelId="{97C5B1E1-4C5F-4808-9479-199681A8C1D2}" type="pres">
      <dgm:prSet presAssocID="{75D103ED-7D76-4EF3-A4F0-9939FE35EE1A}" presName="iconBgRect" presStyleLbl="bgShp" presStyleIdx="0" presStyleCnt="3"/>
      <dgm:spPr>
        <a:prstGeom prst="round2DiagRect">
          <a:avLst>
            <a:gd name="adj1" fmla="val 29727"/>
            <a:gd name="adj2" fmla="val 0"/>
          </a:avLst>
        </a:prstGeom>
      </dgm:spPr>
    </dgm:pt>
    <dgm:pt modelId="{54D0D8AA-C594-4D8F-9D9A-A53B45E9F462}" type="pres">
      <dgm:prSet presAssocID="{75D103ED-7D76-4EF3-A4F0-9939FE35EE1A}"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Eye"/>
        </a:ext>
      </dgm:extLst>
    </dgm:pt>
    <dgm:pt modelId="{5B83D4A0-0DC3-43B8-AC0E-5CCE8204A07B}" type="pres">
      <dgm:prSet presAssocID="{75D103ED-7D76-4EF3-A4F0-9939FE35EE1A}" presName="spaceRect" presStyleCnt="0"/>
      <dgm:spPr/>
    </dgm:pt>
    <dgm:pt modelId="{65AA67BC-1B76-4E72-A6B5-E3021A4BFF31}" type="pres">
      <dgm:prSet presAssocID="{75D103ED-7D76-4EF3-A4F0-9939FE35EE1A}" presName="textRect" presStyleLbl="revTx" presStyleIdx="0" presStyleCnt="3">
        <dgm:presLayoutVars>
          <dgm:chMax val="1"/>
          <dgm:chPref val="1"/>
        </dgm:presLayoutVars>
      </dgm:prSet>
      <dgm:spPr/>
    </dgm:pt>
    <dgm:pt modelId="{81EFE4AE-E91D-4443-95A5-B93CFAC6094C}" type="pres">
      <dgm:prSet presAssocID="{0B1560D4-1293-4900-8EC3-30222752484B}" presName="sibTrans" presStyleCnt="0"/>
      <dgm:spPr/>
    </dgm:pt>
    <dgm:pt modelId="{32C1C1EE-9854-4E1D-AD55-280616DC351B}" type="pres">
      <dgm:prSet presAssocID="{DA091287-E11A-4A6D-ABFD-6724B5A02AAD}" presName="compNode" presStyleCnt="0"/>
      <dgm:spPr/>
    </dgm:pt>
    <dgm:pt modelId="{DCF395A4-36E9-475B-972D-42C8CBF2C363}" type="pres">
      <dgm:prSet presAssocID="{DA091287-E11A-4A6D-ABFD-6724B5A02AAD}" presName="iconBgRect" presStyleLbl="bgShp" presStyleIdx="1" presStyleCnt="3"/>
      <dgm:spPr>
        <a:prstGeom prst="round2DiagRect">
          <a:avLst>
            <a:gd name="adj1" fmla="val 29727"/>
            <a:gd name="adj2" fmla="val 0"/>
          </a:avLst>
        </a:prstGeom>
      </dgm:spPr>
    </dgm:pt>
    <dgm:pt modelId="{67E7B6AB-7DD9-42A9-9FCB-D453A285078B}" type="pres">
      <dgm:prSet presAssocID="{DA091287-E11A-4A6D-ABFD-6724B5A02AAD}"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rain in head"/>
        </a:ext>
      </dgm:extLst>
    </dgm:pt>
    <dgm:pt modelId="{1B1552AE-E083-4FBC-9971-40577F0BB9AA}" type="pres">
      <dgm:prSet presAssocID="{DA091287-E11A-4A6D-ABFD-6724B5A02AAD}" presName="spaceRect" presStyleCnt="0"/>
      <dgm:spPr/>
    </dgm:pt>
    <dgm:pt modelId="{63126331-8F2D-4673-8BDF-DB431CDE7EAF}" type="pres">
      <dgm:prSet presAssocID="{DA091287-E11A-4A6D-ABFD-6724B5A02AAD}" presName="textRect" presStyleLbl="revTx" presStyleIdx="1" presStyleCnt="3">
        <dgm:presLayoutVars>
          <dgm:chMax val="1"/>
          <dgm:chPref val="1"/>
        </dgm:presLayoutVars>
      </dgm:prSet>
      <dgm:spPr/>
    </dgm:pt>
    <dgm:pt modelId="{F9CAE000-F0B5-4191-85D4-3EE041535B94}" type="pres">
      <dgm:prSet presAssocID="{0636DC45-7D08-4293-A710-26F5A18364B1}" presName="sibTrans" presStyleCnt="0"/>
      <dgm:spPr/>
    </dgm:pt>
    <dgm:pt modelId="{B6DD4BEF-006B-41A9-A0FD-2D11FBBB94D3}" type="pres">
      <dgm:prSet presAssocID="{973EC36A-1AA1-4F78-9AF4-BE8701B0DC1E}" presName="compNode" presStyleCnt="0"/>
      <dgm:spPr/>
    </dgm:pt>
    <dgm:pt modelId="{2642FC0D-3D47-4586-9DD5-97491026F3C2}" type="pres">
      <dgm:prSet presAssocID="{973EC36A-1AA1-4F78-9AF4-BE8701B0DC1E}" presName="iconBgRect" presStyleLbl="bgShp" presStyleIdx="2" presStyleCnt="3"/>
      <dgm:spPr>
        <a:prstGeom prst="round2DiagRect">
          <a:avLst>
            <a:gd name="adj1" fmla="val 29727"/>
            <a:gd name="adj2" fmla="val 0"/>
          </a:avLst>
        </a:prstGeom>
      </dgm:spPr>
    </dgm:pt>
    <dgm:pt modelId="{3C1577AA-CC6D-475C-8648-4A7A9D91D326}" type="pres">
      <dgm:prSet presAssocID="{973EC36A-1AA1-4F78-9AF4-BE8701B0DC1E}"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Eyes"/>
        </a:ext>
      </dgm:extLst>
    </dgm:pt>
    <dgm:pt modelId="{18590819-C32D-4B84-BAD3-FCEADE6629CE}" type="pres">
      <dgm:prSet presAssocID="{973EC36A-1AA1-4F78-9AF4-BE8701B0DC1E}" presName="spaceRect" presStyleCnt="0"/>
      <dgm:spPr/>
    </dgm:pt>
    <dgm:pt modelId="{F7735A9B-DB7A-4A49-9DC6-34DCEFFF8E8D}" type="pres">
      <dgm:prSet presAssocID="{973EC36A-1AA1-4F78-9AF4-BE8701B0DC1E}" presName="textRect" presStyleLbl="revTx" presStyleIdx="2" presStyleCnt="3">
        <dgm:presLayoutVars>
          <dgm:chMax val="1"/>
          <dgm:chPref val="1"/>
        </dgm:presLayoutVars>
      </dgm:prSet>
      <dgm:spPr/>
    </dgm:pt>
  </dgm:ptLst>
  <dgm:cxnLst>
    <dgm:cxn modelId="{48770006-5C6F-4276-ACF2-15B2D40FA456}" type="presOf" srcId="{75D103ED-7D76-4EF3-A4F0-9939FE35EE1A}" destId="{65AA67BC-1B76-4E72-A6B5-E3021A4BFF31}" srcOrd="0" destOrd="0" presId="urn:microsoft.com/office/officeart/2018/5/layout/IconLeafLabelList"/>
    <dgm:cxn modelId="{5A0B1309-251A-4E9F-A6D1-584BF24A615D}" srcId="{0786F3E6-735E-4CC3-A5CB-99BA2679FF55}" destId="{75D103ED-7D76-4EF3-A4F0-9939FE35EE1A}" srcOrd="0" destOrd="0" parTransId="{14F20CDB-32B2-45CA-A013-56C29E71F570}" sibTransId="{0B1560D4-1293-4900-8EC3-30222752484B}"/>
    <dgm:cxn modelId="{AD0E3323-B649-4258-9C55-3C298361F1B9}" type="presOf" srcId="{0786F3E6-735E-4CC3-A5CB-99BA2679FF55}" destId="{EE206694-A326-4FF4-A402-78A0C66EE8FB}" srcOrd="0" destOrd="0" presId="urn:microsoft.com/office/officeart/2018/5/layout/IconLeafLabelList"/>
    <dgm:cxn modelId="{A6CCFD6E-805B-49B6-81AC-F2E1234F7498}" srcId="{0786F3E6-735E-4CC3-A5CB-99BA2679FF55}" destId="{973EC36A-1AA1-4F78-9AF4-BE8701B0DC1E}" srcOrd="2" destOrd="0" parTransId="{933E620B-AA59-46E8-8DB9-EAFC750DCD23}" sibTransId="{C5AA1D11-E65A-4284-9752-D853AB4D75D1}"/>
    <dgm:cxn modelId="{0E965980-70F1-400E-9F24-FECF05C6A116}" srcId="{0786F3E6-735E-4CC3-A5CB-99BA2679FF55}" destId="{DA091287-E11A-4A6D-ABFD-6724B5A02AAD}" srcOrd="1" destOrd="0" parTransId="{AEBC6F18-8353-46C6-969F-1F650E2F0E77}" sibTransId="{0636DC45-7D08-4293-A710-26F5A18364B1}"/>
    <dgm:cxn modelId="{C5E098E0-4630-40E3-8674-EE2B6B102CE4}" type="presOf" srcId="{DA091287-E11A-4A6D-ABFD-6724B5A02AAD}" destId="{63126331-8F2D-4673-8BDF-DB431CDE7EAF}" srcOrd="0" destOrd="0" presId="urn:microsoft.com/office/officeart/2018/5/layout/IconLeafLabelList"/>
    <dgm:cxn modelId="{862BADE6-65F9-4349-8691-BFE2F4A59F17}" type="presOf" srcId="{973EC36A-1AA1-4F78-9AF4-BE8701B0DC1E}" destId="{F7735A9B-DB7A-4A49-9DC6-34DCEFFF8E8D}" srcOrd="0" destOrd="0" presId="urn:microsoft.com/office/officeart/2018/5/layout/IconLeafLabelList"/>
    <dgm:cxn modelId="{91D71FDE-55E1-4979-9038-D66A5410478E}" type="presParOf" srcId="{EE206694-A326-4FF4-A402-78A0C66EE8FB}" destId="{390CE5CF-E265-4EE7-AA9F-F7D7E722C3F9}" srcOrd="0" destOrd="0" presId="urn:microsoft.com/office/officeart/2018/5/layout/IconLeafLabelList"/>
    <dgm:cxn modelId="{2CF2955D-8417-4E74-87D3-28DA12E4C11B}" type="presParOf" srcId="{390CE5CF-E265-4EE7-AA9F-F7D7E722C3F9}" destId="{97C5B1E1-4C5F-4808-9479-199681A8C1D2}" srcOrd="0" destOrd="0" presId="urn:microsoft.com/office/officeart/2018/5/layout/IconLeafLabelList"/>
    <dgm:cxn modelId="{9F36B487-B154-48E8-8877-6BD3E2D212D5}" type="presParOf" srcId="{390CE5CF-E265-4EE7-AA9F-F7D7E722C3F9}" destId="{54D0D8AA-C594-4D8F-9D9A-A53B45E9F462}" srcOrd="1" destOrd="0" presId="urn:microsoft.com/office/officeart/2018/5/layout/IconLeafLabelList"/>
    <dgm:cxn modelId="{5EB8149F-15BA-433D-9B1F-6143E4BA7564}" type="presParOf" srcId="{390CE5CF-E265-4EE7-AA9F-F7D7E722C3F9}" destId="{5B83D4A0-0DC3-43B8-AC0E-5CCE8204A07B}" srcOrd="2" destOrd="0" presId="urn:microsoft.com/office/officeart/2018/5/layout/IconLeafLabelList"/>
    <dgm:cxn modelId="{2CE10224-2F35-4EEC-9CCA-1F0AF54A3FFB}" type="presParOf" srcId="{390CE5CF-E265-4EE7-AA9F-F7D7E722C3F9}" destId="{65AA67BC-1B76-4E72-A6B5-E3021A4BFF31}" srcOrd="3" destOrd="0" presId="urn:microsoft.com/office/officeart/2018/5/layout/IconLeafLabelList"/>
    <dgm:cxn modelId="{53B05AAD-1F0B-4FC0-A7FA-9C8C2629AAB0}" type="presParOf" srcId="{EE206694-A326-4FF4-A402-78A0C66EE8FB}" destId="{81EFE4AE-E91D-4443-95A5-B93CFAC6094C}" srcOrd="1" destOrd="0" presId="urn:microsoft.com/office/officeart/2018/5/layout/IconLeafLabelList"/>
    <dgm:cxn modelId="{87E28807-4296-40D1-BA53-7724B4A97BDA}" type="presParOf" srcId="{EE206694-A326-4FF4-A402-78A0C66EE8FB}" destId="{32C1C1EE-9854-4E1D-AD55-280616DC351B}" srcOrd="2" destOrd="0" presId="urn:microsoft.com/office/officeart/2018/5/layout/IconLeafLabelList"/>
    <dgm:cxn modelId="{C3BCD2F2-041E-4C6E-ACBD-DF8504AE82C6}" type="presParOf" srcId="{32C1C1EE-9854-4E1D-AD55-280616DC351B}" destId="{DCF395A4-36E9-475B-972D-42C8CBF2C363}" srcOrd="0" destOrd="0" presId="urn:microsoft.com/office/officeart/2018/5/layout/IconLeafLabelList"/>
    <dgm:cxn modelId="{51ABC099-0DC2-40D0-9FA1-2D0EC228D764}" type="presParOf" srcId="{32C1C1EE-9854-4E1D-AD55-280616DC351B}" destId="{67E7B6AB-7DD9-42A9-9FCB-D453A285078B}" srcOrd="1" destOrd="0" presId="urn:microsoft.com/office/officeart/2018/5/layout/IconLeafLabelList"/>
    <dgm:cxn modelId="{E26CDC8A-ED45-4EA2-B922-54B6044AFED6}" type="presParOf" srcId="{32C1C1EE-9854-4E1D-AD55-280616DC351B}" destId="{1B1552AE-E083-4FBC-9971-40577F0BB9AA}" srcOrd="2" destOrd="0" presId="urn:microsoft.com/office/officeart/2018/5/layout/IconLeafLabelList"/>
    <dgm:cxn modelId="{6042F6F2-9FC6-43F8-B0EA-9DD9337C5878}" type="presParOf" srcId="{32C1C1EE-9854-4E1D-AD55-280616DC351B}" destId="{63126331-8F2D-4673-8BDF-DB431CDE7EAF}" srcOrd="3" destOrd="0" presId="urn:microsoft.com/office/officeart/2018/5/layout/IconLeafLabelList"/>
    <dgm:cxn modelId="{53854EA8-6D38-45E0-AFDA-762F61C67085}" type="presParOf" srcId="{EE206694-A326-4FF4-A402-78A0C66EE8FB}" destId="{F9CAE000-F0B5-4191-85D4-3EE041535B94}" srcOrd="3" destOrd="0" presId="urn:microsoft.com/office/officeart/2018/5/layout/IconLeafLabelList"/>
    <dgm:cxn modelId="{43BB5F28-8D77-437A-80EF-DF77DFA1B30A}" type="presParOf" srcId="{EE206694-A326-4FF4-A402-78A0C66EE8FB}" destId="{B6DD4BEF-006B-41A9-A0FD-2D11FBBB94D3}" srcOrd="4" destOrd="0" presId="urn:microsoft.com/office/officeart/2018/5/layout/IconLeafLabelList"/>
    <dgm:cxn modelId="{DBEB40D8-BBBD-442B-9B14-C620F0084C9F}" type="presParOf" srcId="{B6DD4BEF-006B-41A9-A0FD-2D11FBBB94D3}" destId="{2642FC0D-3D47-4586-9DD5-97491026F3C2}" srcOrd="0" destOrd="0" presId="urn:microsoft.com/office/officeart/2018/5/layout/IconLeafLabelList"/>
    <dgm:cxn modelId="{7791008B-5893-4D54-AF5D-9BD03CB9D875}" type="presParOf" srcId="{B6DD4BEF-006B-41A9-A0FD-2D11FBBB94D3}" destId="{3C1577AA-CC6D-475C-8648-4A7A9D91D326}" srcOrd="1" destOrd="0" presId="urn:microsoft.com/office/officeart/2018/5/layout/IconLeafLabelList"/>
    <dgm:cxn modelId="{D1C8F4BB-44BE-4C5E-9634-172C7F25CD54}" type="presParOf" srcId="{B6DD4BEF-006B-41A9-A0FD-2D11FBBB94D3}" destId="{18590819-C32D-4B84-BAD3-FCEADE6629CE}" srcOrd="2" destOrd="0" presId="urn:microsoft.com/office/officeart/2018/5/layout/IconLeafLabelList"/>
    <dgm:cxn modelId="{F6F50BB2-7E68-4C7B-A65F-ABCEBA10A2C7}" type="presParOf" srcId="{B6DD4BEF-006B-41A9-A0FD-2D11FBBB94D3}" destId="{F7735A9B-DB7A-4A49-9DC6-34DCEFFF8E8D}" srcOrd="3" destOrd="0" presId="urn:microsoft.com/office/officeart/2018/5/layout/IconLeaf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C5B1E1-4C5F-4808-9479-199681A8C1D2}">
      <dsp:nvSpPr>
        <dsp:cNvPr id="0" name=""/>
        <dsp:cNvSpPr/>
      </dsp:nvSpPr>
      <dsp:spPr>
        <a:xfrm>
          <a:off x="712684" y="96969"/>
          <a:ext cx="1955812" cy="1955812"/>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4D0D8AA-C594-4D8F-9D9A-A53B45E9F462}">
      <dsp:nvSpPr>
        <dsp:cNvPr id="0" name=""/>
        <dsp:cNvSpPr/>
      </dsp:nvSpPr>
      <dsp:spPr>
        <a:xfrm>
          <a:off x="1129497" y="513782"/>
          <a:ext cx="1122187" cy="11221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5AA67BC-1B76-4E72-A6B5-E3021A4BFF31}">
      <dsp:nvSpPr>
        <dsp:cNvPr id="0" name=""/>
        <dsp:cNvSpPr/>
      </dsp:nvSpPr>
      <dsp:spPr>
        <a:xfrm>
          <a:off x="87465" y="2661970"/>
          <a:ext cx="32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778000">
            <a:lnSpc>
              <a:spcPct val="90000"/>
            </a:lnSpc>
            <a:spcBef>
              <a:spcPct val="0"/>
            </a:spcBef>
            <a:spcAft>
              <a:spcPct val="35000"/>
            </a:spcAft>
            <a:buNone/>
            <a:defRPr cap="all"/>
          </a:pPr>
          <a:r>
            <a:rPr lang="en-US" sz="4000" b="1" kern="1200"/>
            <a:t>Eye of the Body</a:t>
          </a:r>
          <a:endParaRPr lang="en-US" sz="4000" kern="1200"/>
        </a:p>
      </dsp:txBody>
      <dsp:txXfrm>
        <a:off x="87465" y="2661970"/>
        <a:ext cx="3206250" cy="720000"/>
      </dsp:txXfrm>
    </dsp:sp>
    <dsp:sp modelId="{DCF395A4-36E9-475B-972D-42C8CBF2C363}">
      <dsp:nvSpPr>
        <dsp:cNvPr id="0" name=""/>
        <dsp:cNvSpPr/>
      </dsp:nvSpPr>
      <dsp:spPr>
        <a:xfrm>
          <a:off x="4480028" y="96969"/>
          <a:ext cx="1955812" cy="1955812"/>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7E7B6AB-7DD9-42A9-9FCB-D453A285078B}">
      <dsp:nvSpPr>
        <dsp:cNvPr id="0" name=""/>
        <dsp:cNvSpPr/>
      </dsp:nvSpPr>
      <dsp:spPr>
        <a:xfrm>
          <a:off x="4896840" y="513782"/>
          <a:ext cx="1122187" cy="11221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3126331-8F2D-4673-8BDF-DB431CDE7EAF}">
      <dsp:nvSpPr>
        <dsp:cNvPr id="0" name=""/>
        <dsp:cNvSpPr/>
      </dsp:nvSpPr>
      <dsp:spPr>
        <a:xfrm>
          <a:off x="3854809" y="2661970"/>
          <a:ext cx="32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778000">
            <a:lnSpc>
              <a:spcPct val="90000"/>
            </a:lnSpc>
            <a:spcBef>
              <a:spcPct val="0"/>
            </a:spcBef>
            <a:spcAft>
              <a:spcPct val="35000"/>
            </a:spcAft>
            <a:buNone/>
            <a:defRPr cap="all"/>
          </a:pPr>
          <a:r>
            <a:rPr lang="en-US" sz="4000" b="1" kern="1200"/>
            <a:t>Eye of the Mind</a:t>
          </a:r>
          <a:endParaRPr lang="en-US" sz="4000" kern="1200"/>
        </a:p>
      </dsp:txBody>
      <dsp:txXfrm>
        <a:off x="3854809" y="2661970"/>
        <a:ext cx="3206250" cy="720000"/>
      </dsp:txXfrm>
    </dsp:sp>
    <dsp:sp modelId="{2642FC0D-3D47-4586-9DD5-97491026F3C2}">
      <dsp:nvSpPr>
        <dsp:cNvPr id="0" name=""/>
        <dsp:cNvSpPr/>
      </dsp:nvSpPr>
      <dsp:spPr>
        <a:xfrm>
          <a:off x="8247372" y="96969"/>
          <a:ext cx="1955812" cy="1955812"/>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C1577AA-CC6D-475C-8648-4A7A9D91D326}">
      <dsp:nvSpPr>
        <dsp:cNvPr id="0" name=""/>
        <dsp:cNvSpPr/>
      </dsp:nvSpPr>
      <dsp:spPr>
        <a:xfrm>
          <a:off x="8664184" y="513782"/>
          <a:ext cx="1122187" cy="112218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7735A9B-DB7A-4A49-9DC6-34DCEFFF8E8D}">
      <dsp:nvSpPr>
        <dsp:cNvPr id="0" name=""/>
        <dsp:cNvSpPr/>
      </dsp:nvSpPr>
      <dsp:spPr>
        <a:xfrm>
          <a:off x="7622153" y="2661970"/>
          <a:ext cx="32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778000">
            <a:lnSpc>
              <a:spcPct val="90000"/>
            </a:lnSpc>
            <a:spcBef>
              <a:spcPct val="0"/>
            </a:spcBef>
            <a:spcAft>
              <a:spcPct val="35000"/>
            </a:spcAft>
            <a:buNone/>
            <a:defRPr cap="all"/>
          </a:pPr>
          <a:r>
            <a:rPr lang="en-US" sz="4000" b="1" kern="1200" dirty="0"/>
            <a:t>Eye OF THE Heart</a:t>
          </a:r>
          <a:endParaRPr lang="en-US" sz="4000" kern="1200" dirty="0"/>
        </a:p>
      </dsp:txBody>
      <dsp:txXfrm>
        <a:off x="7622153" y="2661970"/>
        <a:ext cx="3206250" cy="720000"/>
      </dsp:txXfrm>
    </dsp:sp>
  </dsp:spTree>
</dsp:drawing>
</file>

<file path=ppt/diagrams/layout1.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a16="http://schemas.microsoft.com/office/drawing/2014/main" id="{DA381740-063A-41A4-836D-85D14980EEF0}"/>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4EF9DF8-704A-44AE-8850-307DDACC9387}"/>
              </a:ext>
            </a:extLst>
          </p:cNvPr>
          <p:cNvSpPr>
            <a:spLocks noGrp="1"/>
          </p:cNvSpPr>
          <p:nvPr>
            <p:ph type="ctrTitle"/>
          </p:nvPr>
        </p:nvSpPr>
        <p:spPr>
          <a:xfrm>
            <a:off x="841248" y="448056"/>
            <a:ext cx="10515600" cy="4069080"/>
          </a:xfrm>
        </p:spPr>
        <p:txBody>
          <a:bodyPr anchor="b">
            <a:noAutofit/>
          </a:bodyPr>
          <a:lstStyle>
            <a:lvl1pPr algn="l">
              <a:defRPr sz="9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11CD474-E5E1-4D01-97F6-0C9FC09332C0}"/>
              </a:ext>
            </a:extLst>
          </p:cNvPr>
          <p:cNvSpPr>
            <a:spLocks noGrp="1"/>
          </p:cNvSpPr>
          <p:nvPr>
            <p:ph type="dt" sz="half" idx="10"/>
          </p:nvPr>
        </p:nvSpPr>
        <p:spPr/>
        <p:txBody>
          <a:bodyPr/>
          <a:lstStyle/>
          <a:p>
            <a:fld id="{72345051-2045-45DA-935E-2E3CA1A69ADC}" type="datetimeFigureOut">
              <a:rPr lang="en-US" smtClean="0"/>
              <a:t>11/4/2024</a:t>
            </a:fld>
            <a:endParaRPr lang="en-US" dirty="0"/>
          </a:p>
        </p:txBody>
      </p:sp>
      <p:sp>
        <p:nvSpPr>
          <p:cNvPr id="5" name="Footer Placeholder 4">
            <a:extLst>
              <a:ext uri="{FF2B5EF4-FFF2-40B4-BE49-F238E27FC236}">
                <a16:creationId xmlns:a16="http://schemas.microsoft.com/office/drawing/2014/main" id="{C636BBC7-EB9B-4B36-88E9-DBF65D270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8786C7-DD8D-492F-9A9A-A7B3EBE27FE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6592997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7CF8D-FF51-4FD8-B968-A2C8507347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61A953-02EA-491B-A215-AF8420D74D3A}"/>
              </a:ext>
            </a:extLst>
          </p:cNvPr>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4084D1E-BC98-44E4-8D2C-89CCDC293331}"/>
              </a:ext>
            </a:extLst>
          </p:cNvPr>
          <p:cNvSpPr>
            <a:spLocks noGrp="1"/>
          </p:cNvSpPr>
          <p:nvPr>
            <p:ph type="dt" sz="half" idx="10"/>
          </p:nvPr>
        </p:nvSpPr>
        <p:spPr/>
        <p:txBody>
          <a:bodyPr/>
          <a:lstStyle/>
          <a:p>
            <a:fld id="{72345051-2045-45DA-935E-2E3CA1A69ADC}" type="datetimeFigureOut">
              <a:rPr lang="en-US" smtClean="0"/>
              <a:t>11/4/2024</a:t>
            </a:fld>
            <a:endParaRPr lang="en-US"/>
          </a:p>
        </p:txBody>
      </p:sp>
      <p:sp>
        <p:nvSpPr>
          <p:cNvPr id="5" name="Footer Placeholder 4">
            <a:extLst>
              <a:ext uri="{FF2B5EF4-FFF2-40B4-BE49-F238E27FC236}">
                <a16:creationId xmlns:a16="http://schemas.microsoft.com/office/drawing/2014/main" id="{513019EB-9C2B-4833-B72A-147694159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F6E764-5688-45F5-94ED-A7357D2F568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9942220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0E3CB6-3025-40BF-A04B-A7B0CB4C01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DD5CB3-8B24-48C7-89D3-8DCAD36A453D}"/>
              </a:ext>
            </a:extLst>
          </p:cNvPr>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50BC931-E2BF-4C1D-91AA-89F82F8268B2}"/>
              </a:ext>
            </a:extLst>
          </p:cNvPr>
          <p:cNvSpPr>
            <a:spLocks noGrp="1"/>
          </p:cNvSpPr>
          <p:nvPr>
            <p:ph type="dt" sz="half" idx="10"/>
          </p:nvPr>
        </p:nvSpPr>
        <p:spPr/>
        <p:txBody>
          <a:bodyPr/>
          <a:lstStyle/>
          <a:p>
            <a:fld id="{72345051-2045-45DA-935E-2E3CA1A69ADC}" type="datetimeFigureOut">
              <a:rPr lang="en-US" smtClean="0"/>
              <a:t>11/4/2024</a:t>
            </a:fld>
            <a:endParaRPr lang="en-US"/>
          </a:p>
        </p:txBody>
      </p:sp>
      <p:sp>
        <p:nvSpPr>
          <p:cNvPr id="5" name="Footer Placeholder 4">
            <a:extLst>
              <a:ext uri="{FF2B5EF4-FFF2-40B4-BE49-F238E27FC236}">
                <a16:creationId xmlns:a16="http://schemas.microsoft.com/office/drawing/2014/main" id="{7548A135-AEE9-4483-957E-3D143318D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DEFD4-A052-46B3-B2AE-F3091D8A2F7B}"/>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679446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3A1C593-65D0-4073-BCC9-577B9352EA97}" type="datetimeFigureOut">
              <a:rPr lang="en-US" smtClean="0"/>
              <a:t>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3891806332"/>
      </p:ext>
    </p:extLst>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1747178493"/>
      </p:ext>
    </p:extLst>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A1C593-65D0-4073-BCC9-577B9352EA97}" type="datetimeFigureOut">
              <a:rPr lang="en-US" smtClean="0"/>
              <a:t>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1547984264"/>
      </p:ext>
    </p:extLst>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3A1C593-65D0-4073-BCC9-577B9352EA97}" type="datetimeFigureOut">
              <a:rPr lang="en-US" smtClean="0"/>
              <a:t>11/4/2024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685611479"/>
      </p:ext>
    </p:extLst>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A1C593-65D0-4073-BCC9-577B9352EA97}" type="datetimeFigureOut">
              <a:rPr lang="en-US" smtClean="0"/>
              <a:t>11/4/2024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173358767"/>
      </p:ext>
    </p:extLst>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A1C593-65D0-4073-BCC9-577B9352EA97}" type="datetimeFigureOut">
              <a:rPr lang="en-US" smtClean="0"/>
              <a:t>11/4/2024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3735706670"/>
      </p:ext>
    </p:extLst>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t>11/4/2024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1129303478"/>
      </p:ext>
    </p:extLst>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11/4/2024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3832578340"/>
      </p:ext>
    </p:extLst>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838200" y="1929384"/>
            <a:ext cx="10515600" cy="4251960"/>
          </a:xfrm>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p>
            <a:fld id="{72345051-2045-45DA-935E-2E3CA1A69ADC}" type="datetimeFigureOut">
              <a:rPr lang="en-US" smtClean="0"/>
              <a:t>11/4/2024</a:t>
            </a:fld>
            <a:endParaRPr lang="en-US"/>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7" descr="Tag=AccentColor&#10;Flavor=Light&#10;Target=FillAndLine">
            <a:extLst>
              <a:ext uri="{FF2B5EF4-FFF2-40B4-BE49-F238E27FC236}">
                <a16:creationId xmlns:a16="http://schemas.microsoft.com/office/drawing/2014/main" id="{EBDD1931-9E86-4402-9A68-33A2D9EFB198}"/>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1756541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11/4/2024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1070318340"/>
      </p:ext>
    </p:extLst>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490021318"/>
      </p:ext>
    </p:extLst>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755130020"/>
      </p:ext>
    </p:extLst>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218C0-6540-400C-BB51-353D5FD5CB00}"/>
              </a:ext>
            </a:extLst>
          </p:cNvPr>
          <p:cNvSpPr>
            <a:spLocks noGrp="1"/>
          </p:cNvSpPr>
          <p:nvPr>
            <p:ph type="title"/>
          </p:nvPr>
        </p:nvSpPr>
        <p:spPr>
          <a:xfrm>
            <a:off x="841248" y="448056"/>
            <a:ext cx="10515600" cy="4069080"/>
          </a:xfrm>
        </p:spPr>
        <p:txBody>
          <a:bodyPr anchor="b">
            <a:normAutofit/>
          </a:bodyPr>
          <a:lstStyle>
            <a:lvl1pPr>
              <a:defRPr sz="8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A81CD69-43B3-4FF7-AA41-30C36C957E65}"/>
              </a:ext>
            </a:extLst>
          </p:cNvPr>
          <p:cNvSpPr>
            <a:spLocks noGrp="1"/>
          </p:cNvSpPr>
          <p:nvPr>
            <p:ph type="body" idx="1"/>
          </p:nvPr>
        </p:nvSpPr>
        <p:spPr>
          <a:xfrm>
            <a:off x="841248" y="4983480"/>
            <a:ext cx="10515600" cy="1124712"/>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BF300D-5CBE-47E9-A193-E23C8314D0EA}"/>
              </a:ext>
            </a:extLst>
          </p:cNvPr>
          <p:cNvSpPr>
            <a:spLocks noGrp="1"/>
          </p:cNvSpPr>
          <p:nvPr>
            <p:ph type="dt" sz="half" idx="10"/>
          </p:nvPr>
        </p:nvSpPr>
        <p:spPr/>
        <p:txBody>
          <a:bodyPr/>
          <a:lstStyle/>
          <a:p>
            <a:fld id="{72345051-2045-45DA-935E-2E3CA1A69ADC}" type="datetimeFigureOut">
              <a:rPr lang="en-US" smtClean="0"/>
              <a:t>11/4/2024</a:t>
            </a:fld>
            <a:endParaRPr lang="en-US"/>
          </a:p>
        </p:txBody>
      </p:sp>
      <p:sp>
        <p:nvSpPr>
          <p:cNvPr id="5" name="Footer Placeholder 4">
            <a:extLst>
              <a:ext uri="{FF2B5EF4-FFF2-40B4-BE49-F238E27FC236}">
                <a16:creationId xmlns:a16="http://schemas.microsoft.com/office/drawing/2014/main" id="{56E7DF3F-C51A-4DB1-9FCE-E3E0D8E92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269CF4-FAAB-44EF-A2A5-8352B4AA384F}"/>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7" name="Rectangle 6" descr="Tag=AccentColor&#10;Flavor=Light&#10;Target=FillAndLine">
            <a:extLst>
              <a:ext uri="{FF2B5EF4-FFF2-40B4-BE49-F238E27FC236}">
                <a16:creationId xmlns:a16="http://schemas.microsoft.com/office/drawing/2014/main" id="{417A8947-4521-4FE1-8E44-27363435CE1B}"/>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068731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E264-531D-49C1-A8AF-2B4C1D218FA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4B9A1B8-2F1B-46AA-858A-CFFF5AF7CEB0}"/>
              </a:ext>
            </a:extLst>
          </p:cNvPr>
          <p:cNvSpPr>
            <a:spLocks noGrp="1"/>
          </p:cNvSpPr>
          <p:nvPr>
            <p:ph sz="half" idx="1"/>
          </p:nvPr>
        </p:nvSpPr>
        <p:spPr>
          <a:xfrm>
            <a:off x="838200" y="1929384"/>
            <a:ext cx="5181600" cy="42519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6E6B9631-18C0-43BD-8AF3-9137D6D4C234}"/>
              </a:ext>
            </a:extLst>
          </p:cNvPr>
          <p:cNvSpPr>
            <a:spLocks noGrp="1"/>
          </p:cNvSpPr>
          <p:nvPr>
            <p:ph sz="half" idx="2"/>
          </p:nvPr>
        </p:nvSpPr>
        <p:spPr>
          <a:xfrm>
            <a:off x="6172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9032FCA-14C6-4497-9C27-3F58062442CE}"/>
              </a:ext>
            </a:extLst>
          </p:cNvPr>
          <p:cNvSpPr>
            <a:spLocks noGrp="1"/>
          </p:cNvSpPr>
          <p:nvPr>
            <p:ph type="dt" sz="half" idx="10"/>
          </p:nvPr>
        </p:nvSpPr>
        <p:spPr/>
        <p:txBody>
          <a:bodyPr/>
          <a:lstStyle/>
          <a:p>
            <a:fld id="{72345051-2045-45DA-935E-2E3CA1A69ADC}" type="datetimeFigureOut">
              <a:rPr lang="en-US" smtClean="0"/>
              <a:t>11/4/2024</a:t>
            </a:fld>
            <a:endParaRPr lang="en-US"/>
          </a:p>
        </p:txBody>
      </p:sp>
      <p:sp>
        <p:nvSpPr>
          <p:cNvPr id="6" name="Footer Placeholder 5">
            <a:extLst>
              <a:ext uri="{FF2B5EF4-FFF2-40B4-BE49-F238E27FC236}">
                <a16:creationId xmlns:a16="http://schemas.microsoft.com/office/drawing/2014/main" id="{961E5057-693B-4E10-958E-0ABE79FEC7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0CECB1-0A35-4C10-9D3D-FE4404283011}"/>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9" name="Rectangle 8" descr="Tag=AccentColor&#10;Flavor=Light&#10;Target=FillAndLine">
            <a:extLst>
              <a:ext uri="{FF2B5EF4-FFF2-40B4-BE49-F238E27FC236}">
                <a16:creationId xmlns:a16="http://schemas.microsoft.com/office/drawing/2014/main" id="{2FAAC677-2D37-4F63-9C4B-711A2988EE0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1171478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E282-8875-4F49-AB21-E1C2BCAEA1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712EA2-EF8C-4F18-BECF-AD121F72816A}"/>
              </a:ext>
            </a:extLst>
          </p:cNvPr>
          <p:cNvSpPr>
            <a:spLocks noGrp="1"/>
          </p:cNvSpPr>
          <p:nvPr>
            <p:ph type="body" idx="1"/>
          </p:nvPr>
        </p:nvSpPr>
        <p:spPr>
          <a:xfrm>
            <a:off x="839788" y="1938528"/>
            <a:ext cx="5157787"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7B59D4-E93F-40C1-A1A2-F1867830C678}"/>
              </a:ext>
            </a:extLst>
          </p:cNvPr>
          <p:cNvSpPr>
            <a:spLocks noGrp="1"/>
          </p:cNvSpPr>
          <p:nvPr>
            <p:ph sz="half" idx="2"/>
          </p:nvPr>
        </p:nvSpPr>
        <p:spPr>
          <a:xfrm>
            <a:off x="839788" y="2926080"/>
            <a:ext cx="5157787" cy="326440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E810616-1C77-42AE-8449-D0B64E2B8475}"/>
              </a:ext>
            </a:extLst>
          </p:cNvPr>
          <p:cNvSpPr>
            <a:spLocks noGrp="1"/>
          </p:cNvSpPr>
          <p:nvPr>
            <p:ph type="body" sz="quarter" idx="3"/>
          </p:nvPr>
        </p:nvSpPr>
        <p:spPr>
          <a:xfrm>
            <a:off x="6172200" y="1938528"/>
            <a:ext cx="5183188"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74E172-AFE8-48E4-BBB0-CA6D4EC1127C}"/>
              </a:ext>
            </a:extLst>
          </p:cNvPr>
          <p:cNvSpPr>
            <a:spLocks noGrp="1"/>
          </p:cNvSpPr>
          <p:nvPr>
            <p:ph sz="quarter" idx="4"/>
          </p:nvPr>
        </p:nvSpPr>
        <p:spPr>
          <a:xfrm>
            <a:off x="6172200" y="2926080"/>
            <a:ext cx="5183188"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C9407CC-270D-4C98-B95C-7AE67D2E1913}"/>
              </a:ext>
            </a:extLst>
          </p:cNvPr>
          <p:cNvSpPr>
            <a:spLocks noGrp="1"/>
          </p:cNvSpPr>
          <p:nvPr>
            <p:ph type="dt" sz="half" idx="10"/>
          </p:nvPr>
        </p:nvSpPr>
        <p:spPr/>
        <p:txBody>
          <a:bodyPr/>
          <a:lstStyle/>
          <a:p>
            <a:fld id="{72345051-2045-45DA-935E-2E3CA1A69ADC}" type="datetimeFigureOut">
              <a:rPr lang="en-US" smtClean="0"/>
              <a:t>11/4/2024</a:t>
            </a:fld>
            <a:endParaRPr lang="en-US"/>
          </a:p>
        </p:txBody>
      </p:sp>
      <p:sp>
        <p:nvSpPr>
          <p:cNvPr id="8" name="Footer Placeholder 7">
            <a:extLst>
              <a:ext uri="{FF2B5EF4-FFF2-40B4-BE49-F238E27FC236}">
                <a16:creationId xmlns:a16="http://schemas.microsoft.com/office/drawing/2014/main" id="{454070D5-9B7B-47FC-9F75-F6AD960745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8EAC17-33BE-4265-8C06-644C2D34FD3C}"/>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11" name="Rectangle 10" descr="Tag=AccentColor&#10;Flavor=Light&#10;Target=FillAndLine">
            <a:extLst>
              <a:ext uri="{FF2B5EF4-FFF2-40B4-BE49-F238E27FC236}">
                <a16:creationId xmlns:a16="http://schemas.microsoft.com/office/drawing/2014/main" id="{F634C457-AEBF-47D7-9200-BAD05D138B1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4047529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E9AC0-40CD-4451-BF00-5E2FC7B7451B}"/>
              </a:ext>
            </a:extLst>
          </p:cNvPr>
          <p:cNvSpPr>
            <a:spLocks noGrp="1"/>
          </p:cNvSpPr>
          <p:nvPr>
            <p:ph type="title"/>
          </p:nvPr>
        </p:nvSpPr>
        <p:spPr>
          <a:xfrm>
            <a:off x="2203704" y="1728216"/>
            <a:ext cx="7781544" cy="3392424"/>
          </a:xfrm>
        </p:spPr>
        <p:txBody>
          <a:bodyPr>
            <a:normAutofit/>
          </a:bodyPr>
          <a:lstStyle>
            <a:lvl1pPr algn="ctr">
              <a:defRPr sz="7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C6FD9A32-9C83-452B-BC69-CC6E95D3C93C}"/>
              </a:ext>
            </a:extLst>
          </p:cNvPr>
          <p:cNvSpPr>
            <a:spLocks noGrp="1"/>
          </p:cNvSpPr>
          <p:nvPr>
            <p:ph type="dt" sz="half" idx="10"/>
          </p:nvPr>
        </p:nvSpPr>
        <p:spPr/>
        <p:txBody>
          <a:bodyPr/>
          <a:lstStyle/>
          <a:p>
            <a:fld id="{72345051-2045-45DA-935E-2E3CA1A69ADC}" type="datetimeFigureOut">
              <a:rPr lang="en-US" smtClean="0"/>
              <a:t>11/4/2024</a:t>
            </a:fld>
            <a:endParaRPr lang="en-US"/>
          </a:p>
        </p:txBody>
      </p:sp>
      <p:sp>
        <p:nvSpPr>
          <p:cNvPr id="4" name="Footer Placeholder 3">
            <a:extLst>
              <a:ext uri="{FF2B5EF4-FFF2-40B4-BE49-F238E27FC236}">
                <a16:creationId xmlns:a16="http://schemas.microsoft.com/office/drawing/2014/main" id="{6B87B83E-E23E-42DE-876D-F55908A97D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1C03A8-D428-4010-B413-13B1E992262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6" name="Rectangle 6" descr="Tag=AccentColor&#10;Flavor=Light&#10;Target=FillAndLine">
            <a:extLst>
              <a:ext uri="{FF2B5EF4-FFF2-40B4-BE49-F238E27FC236}">
                <a16:creationId xmlns:a16="http://schemas.microsoft.com/office/drawing/2014/main" id="{17F03060-85EC-4182-8C18-C6EE0D373E4B}"/>
              </a:ext>
            </a:extLst>
          </p:cNvPr>
          <p:cNvSpPr/>
          <p:nvPr/>
        </p:nvSpPr>
        <p:spPr>
          <a:xfrm>
            <a:off x="3974206" y="5126892"/>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9225172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816A0-77C4-4A3F-87BD-A7321E3C84D2}"/>
              </a:ext>
            </a:extLst>
          </p:cNvPr>
          <p:cNvSpPr>
            <a:spLocks noGrp="1"/>
          </p:cNvSpPr>
          <p:nvPr>
            <p:ph type="dt" sz="half" idx="10"/>
          </p:nvPr>
        </p:nvSpPr>
        <p:spPr/>
        <p:txBody>
          <a:bodyPr/>
          <a:lstStyle/>
          <a:p>
            <a:fld id="{72345051-2045-45DA-935E-2E3CA1A69ADC}" type="datetimeFigureOut">
              <a:rPr lang="en-US" smtClean="0"/>
              <a:t>11/4/2024</a:t>
            </a:fld>
            <a:endParaRPr lang="en-US"/>
          </a:p>
        </p:txBody>
      </p:sp>
      <p:sp>
        <p:nvSpPr>
          <p:cNvPr id="3" name="Footer Placeholder 2">
            <a:extLst>
              <a:ext uri="{FF2B5EF4-FFF2-40B4-BE49-F238E27FC236}">
                <a16:creationId xmlns:a16="http://schemas.microsoft.com/office/drawing/2014/main" id="{A5FC3464-F026-4C77-9441-55ECA5054D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7D9257-BADE-4D0B-AF0B-D09FE95FA078}"/>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42632383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1C48E-F751-45A2-9010-208B81EDBE69}"/>
              </a:ext>
            </a:extLst>
          </p:cNvPr>
          <p:cNvSpPr>
            <a:spLocks noGrp="1"/>
          </p:cNvSpPr>
          <p:nvPr>
            <p:ph type="title"/>
          </p:nvPr>
        </p:nvSpPr>
        <p:spPr>
          <a:xfrm>
            <a:off x="839788" y="457200"/>
            <a:ext cx="3932237" cy="3429000"/>
          </a:xfrm>
        </p:spPr>
        <p:txBody>
          <a:bodyPr anchor="b">
            <a:normAutofit/>
          </a:bodyPr>
          <a:lstStyle>
            <a:lvl1pPr>
              <a:defRPr sz="6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9D501F6-8430-4758-8636-74D68E990EC3}"/>
              </a:ext>
            </a:extLst>
          </p:cNvPr>
          <p:cNvSpPr>
            <a:spLocks noGrp="1"/>
          </p:cNvSpPr>
          <p:nvPr>
            <p:ph idx="1"/>
          </p:nvPr>
        </p:nvSpPr>
        <p:spPr>
          <a:xfrm>
            <a:off x="5303520" y="548640"/>
            <a:ext cx="6053328" cy="5431536"/>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E79DC39-A29C-494C-98B6-999746C5F38A}"/>
              </a:ext>
            </a:extLst>
          </p:cNvPr>
          <p:cNvSpPr>
            <a:spLocks noGrp="1"/>
          </p:cNvSpPr>
          <p:nvPr>
            <p:ph type="body" sz="half" idx="2"/>
          </p:nvPr>
        </p:nvSpPr>
        <p:spPr>
          <a:xfrm>
            <a:off x="839788" y="3977640"/>
            <a:ext cx="3932237"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2584C988-A6DB-469A-B8AA-31866F36E83D}"/>
              </a:ext>
            </a:extLst>
          </p:cNvPr>
          <p:cNvSpPr>
            <a:spLocks noGrp="1"/>
          </p:cNvSpPr>
          <p:nvPr>
            <p:ph type="dt" sz="half" idx="10"/>
          </p:nvPr>
        </p:nvSpPr>
        <p:spPr/>
        <p:txBody>
          <a:bodyPr/>
          <a:lstStyle/>
          <a:p>
            <a:fld id="{72345051-2045-45DA-935E-2E3CA1A69ADC}" type="datetimeFigureOut">
              <a:rPr lang="en-US" smtClean="0"/>
              <a:t>11/4/2024</a:t>
            </a:fld>
            <a:endParaRPr lang="en-US"/>
          </a:p>
        </p:txBody>
      </p:sp>
      <p:sp>
        <p:nvSpPr>
          <p:cNvPr id="6" name="Footer Placeholder 5">
            <a:extLst>
              <a:ext uri="{FF2B5EF4-FFF2-40B4-BE49-F238E27FC236}">
                <a16:creationId xmlns:a16="http://schemas.microsoft.com/office/drawing/2014/main" id="{02BC39C3-81EB-4828-9AD3-2F1FAC521E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59376C-9810-49A5-BC9A-4E6A02175273}"/>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B9F96F3A-E64D-4401-B02C-BCD5CAA97CFF}"/>
              </a:ext>
            </a:extLst>
          </p:cNvPr>
          <p:cNvSpPr/>
          <p:nvPr/>
        </p:nvSpPr>
        <p:spPr>
          <a:xfrm rot="5400000">
            <a:off x="2797492"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824288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37704-80BD-41B0-8395-41618EC3AFBC}"/>
              </a:ext>
            </a:extLst>
          </p:cNvPr>
          <p:cNvSpPr>
            <a:spLocks noGrp="1"/>
          </p:cNvSpPr>
          <p:nvPr>
            <p:ph type="title"/>
          </p:nvPr>
        </p:nvSpPr>
        <p:spPr>
          <a:xfrm>
            <a:off x="839788" y="457200"/>
            <a:ext cx="3931920" cy="3429000"/>
          </a:xfrm>
        </p:spPr>
        <p:txBody>
          <a:bodyPr anchor="b">
            <a:normAutofit/>
          </a:bodyPr>
          <a:lstStyle>
            <a:lvl1pPr>
              <a:defRPr sz="6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14DA4032-EC66-4974-BD30-898B60E4B562}"/>
              </a:ext>
            </a:extLst>
          </p:cNvPr>
          <p:cNvSpPr>
            <a:spLocks noGrp="1"/>
          </p:cNvSpPr>
          <p:nvPr>
            <p:ph type="pic" idx="1"/>
          </p:nvPr>
        </p:nvSpPr>
        <p:spPr>
          <a:xfrm>
            <a:off x="5303520" y="548640"/>
            <a:ext cx="6053328" cy="5431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21802D0-5574-4631-BA49-92362F8E40DC}"/>
              </a:ext>
            </a:extLst>
          </p:cNvPr>
          <p:cNvSpPr>
            <a:spLocks noGrp="1"/>
          </p:cNvSpPr>
          <p:nvPr>
            <p:ph type="body" sz="half" idx="2"/>
          </p:nvPr>
        </p:nvSpPr>
        <p:spPr>
          <a:xfrm>
            <a:off x="839788" y="3977640"/>
            <a:ext cx="3931920"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F62C2F5B-DDDD-4E64-94A9-99E46F4B06A0}"/>
              </a:ext>
            </a:extLst>
          </p:cNvPr>
          <p:cNvSpPr>
            <a:spLocks noGrp="1"/>
          </p:cNvSpPr>
          <p:nvPr>
            <p:ph type="dt" sz="half" idx="10"/>
          </p:nvPr>
        </p:nvSpPr>
        <p:spPr/>
        <p:txBody>
          <a:bodyPr/>
          <a:lstStyle/>
          <a:p>
            <a:fld id="{72345051-2045-45DA-935E-2E3CA1A69ADC}" type="datetimeFigureOut">
              <a:rPr lang="en-US" smtClean="0"/>
              <a:t>11/4/2024</a:t>
            </a:fld>
            <a:endParaRPr lang="en-US"/>
          </a:p>
        </p:txBody>
      </p:sp>
      <p:sp>
        <p:nvSpPr>
          <p:cNvPr id="6" name="Footer Placeholder 5">
            <a:extLst>
              <a:ext uri="{FF2B5EF4-FFF2-40B4-BE49-F238E27FC236}">
                <a16:creationId xmlns:a16="http://schemas.microsoft.com/office/drawing/2014/main" id="{D4FA8D36-8865-48E7-8249-ED729A5F7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0F98C3-0B62-4361-8408-A01F70807CDB}"/>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FE511AB6-FEAF-4549-BA88-0764BD10B63D}"/>
              </a:ext>
            </a:extLst>
          </p:cNvPr>
          <p:cNvSpPr/>
          <p:nvPr/>
        </p:nvSpPr>
        <p:spPr>
          <a:xfrm rot="5400000">
            <a:off x="2798064"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338343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2345051-2045-45DA-935E-2E3CA1A69ADC}" type="datetimeFigureOut">
              <a:rPr lang="en-US" smtClean="0"/>
              <a:t>11/4/2024</a:t>
            </a:fld>
            <a:endParaRPr lang="en-US" dirty="0"/>
          </a:p>
        </p:txBody>
      </p:sp>
      <p:sp>
        <p:nvSpPr>
          <p:cNvPr id="5" name="Footer Placeholder 4">
            <a:extLst>
              <a:ext uri="{FF2B5EF4-FFF2-40B4-BE49-F238E27FC236}">
                <a16:creationId xmlns:a16="http://schemas.microsoft.com/office/drawing/2014/main"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7CD31F4-64FA-4BA0-9498-67783267A8C8}" type="slidenum">
              <a:rPr lang="en-US" smtClean="0"/>
              <a:t>‹#›</a:t>
            </a:fld>
            <a:endParaRPr lang="en-US" dirty="0"/>
          </a:p>
        </p:txBody>
      </p:sp>
    </p:spTree>
    <p:extLst>
      <p:ext uri="{BB962C8B-B14F-4D97-AF65-F5344CB8AC3E}">
        <p14:creationId xmlns:p14="http://schemas.microsoft.com/office/powerpoint/2010/main" val="3903274962"/>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66" r:id="rId6"/>
    <p:sldLayoutId id="2147483662" r:id="rId7"/>
    <p:sldLayoutId id="2147483663" r:id="rId8"/>
    <p:sldLayoutId id="2147483664" r:id="rId9"/>
    <p:sldLayoutId id="2147483665" r:id="rId10"/>
    <p:sldLayoutId id="2147483667" r:id="rId11"/>
  </p:sldLayoutIdLst>
  <p:txStyles>
    <p:title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1C593-65D0-4073-BCC9-577B9352EA97}" type="datetimeFigureOut">
              <a:rPr lang="en-US" smtClean="0"/>
              <a:t>11/4/2024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18960-8005-486C-9A75-10CB2AAC16F9}" type="slidenum">
              <a:rPr lang="en-US" smtClean="0"/>
              <a:t>‹#›</a:t>
            </a:fld>
            <a:endParaRPr lang="en-US"/>
          </a:p>
        </p:txBody>
      </p:sp>
    </p:spTree>
    <p:extLst>
      <p:ext uri="{BB962C8B-B14F-4D97-AF65-F5344CB8AC3E}">
        <p14:creationId xmlns:p14="http://schemas.microsoft.com/office/powerpoint/2010/main" val="2281233445"/>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mc:AlternateContent xmlns:mc="http://schemas.openxmlformats.org/markup-compatibility/2006" xmlns:p14="http://schemas.microsoft.com/office/powerpoint/2010/main">
    <mc:Choice Requires="p14">
      <p:transition/>
    </mc:Choice>
    <mc:Fallback xmlns="">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31.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D4F87819-B70D-4927-B657-7D175613F9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DCB3820D-C773-4632-9F79-C890E1B2B5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177668"/>
          </a:xfrm>
          <a:custGeom>
            <a:avLst/>
            <a:gdLst>
              <a:gd name="connsiteX0" fmla="*/ 6861986 w 12191999"/>
              <a:gd name="connsiteY0" fmla="*/ 6107659 h 6177668"/>
              <a:gd name="connsiteX1" fmla="*/ 6860986 w 12191999"/>
              <a:gd name="connsiteY1" fmla="*/ 6107739 h 6177668"/>
              <a:gd name="connsiteX2" fmla="*/ 6860759 w 12191999"/>
              <a:gd name="connsiteY2" fmla="*/ 6108287 h 6177668"/>
              <a:gd name="connsiteX3" fmla="*/ 0 w 12191999"/>
              <a:gd name="connsiteY3" fmla="*/ 0 h 6177668"/>
              <a:gd name="connsiteX4" fmla="*/ 12191999 w 12191999"/>
              <a:gd name="connsiteY4" fmla="*/ 0 h 6177668"/>
              <a:gd name="connsiteX5" fmla="*/ 12191999 w 12191999"/>
              <a:gd name="connsiteY5" fmla="*/ 5215324 h 6177668"/>
              <a:gd name="connsiteX6" fmla="*/ 12144282 w 12191999"/>
              <a:gd name="connsiteY6" fmla="*/ 5229900 h 6177668"/>
              <a:gd name="connsiteX7" fmla="*/ 11759192 w 12191999"/>
              <a:gd name="connsiteY7" fmla="*/ 5336208 h 6177668"/>
              <a:gd name="connsiteX8" fmla="*/ 10505159 w 12191999"/>
              <a:gd name="connsiteY8" fmla="*/ 5627228 h 6177668"/>
              <a:gd name="connsiteX9" fmla="*/ 9501755 w 12191999"/>
              <a:gd name="connsiteY9" fmla="*/ 5807012 h 6177668"/>
              <a:gd name="connsiteX10" fmla="*/ 8534155 w 12191999"/>
              <a:gd name="connsiteY10" fmla="*/ 5944240 h 6177668"/>
              <a:gd name="connsiteX11" fmla="*/ 7790171 w 12191999"/>
              <a:gd name="connsiteY11" fmla="*/ 6026297 h 6177668"/>
              <a:gd name="connsiteX12" fmla="*/ 7024337 w 12191999"/>
              <a:gd name="connsiteY12" fmla="*/ 6093812 h 6177668"/>
              <a:gd name="connsiteX13" fmla="*/ 7008892 w 12191999"/>
              <a:gd name="connsiteY13" fmla="*/ 6095938 h 6177668"/>
              <a:gd name="connsiteX14" fmla="*/ 6862735 w 12191999"/>
              <a:gd name="connsiteY14" fmla="*/ 6107599 h 6177668"/>
              <a:gd name="connsiteX15" fmla="*/ 6872248 w 12191999"/>
              <a:gd name="connsiteY15" fmla="*/ 6109467 h 6177668"/>
              <a:gd name="connsiteX16" fmla="*/ 6907812 w 12191999"/>
              <a:gd name="connsiteY16" fmla="*/ 6107715 h 6177668"/>
              <a:gd name="connsiteX17" fmla="*/ 6956484 w 12191999"/>
              <a:gd name="connsiteY17" fmla="*/ 6104658 h 6177668"/>
              <a:gd name="connsiteX18" fmla="*/ 7652688 w 12191999"/>
              <a:gd name="connsiteY18" fmla="*/ 6071273 h 6177668"/>
              <a:gd name="connsiteX19" fmla="*/ 8699923 w 12191999"/>
              <a:gd name="connsiteY19" fmla="*/ 5982083 h 6177668"/>
              <a:gd name="connsiteX20" fmla="*/ 9557819 w 12191999"/>
              <a:gd name="connsiteY20" fmla="*/ 5875435 h 6177668"/>
              <a:gd name="connsiteX21" fmla="*/ 10709534 w 12191999"/>
              <a:gd name="connsiteY21" fmla="*/ 5676156 h 6177668"/>
              <a:gd name="connsiteX22" fmla="*/ 12081554 w 12191999"/>
              <a:gd name="connsiteY22" fmla="*/ 5341561 h 6177668"/>
              <a:gd name="connsiteX23" fmla="*/ 12191999 w 12191999"/>
              <a:gd name="connsiteY23" fmla="*/ 5308238 h 6177668"/>
              <a:gd name="connsiteX24" fmla="*/ 12191999 w 12191999"/>
              <a:gd name="connsiteY24" fmla="*/ 5364054 h 6177668"/>
              <a:gd name="connsiteX25" fmla="*/ 11911964 w 12191999"/>
              <a:gd name="connsiteY25" fmla="*/ 5447316 h 6177668"/>
              <a:gd name="connsiteX26" fmla="*/ 11020049 w 12191999"/>
              <a:gd name="connsiteY26" fmla="*/ 5667491 h 6177668"/>
              <a:gd name="connsiteX27" fmla="*/ 10064425 w 12191999"/>
              <a:gd name="connsiteY27" fmla="*/ 5852245 h 6177668"/>
              <a:gd name="connsiteX28" fmla="*/ 9264124 w 12191999"/>
              <a:gd name="connsiteY28" fmla="*/ 5971252 h 6177668"/>
              <a:gd name="connsiteX29" fmla="*/ 8654182 w 12191999"/>
              <a:gd name="connsiteY29" fmla="*/ 6042605 h 6177668"/>
              <a:gd name="connsiteX30" fmla="*/ 7938866 w 12191999"/>
              <a:gd name="connsiteY30" fmla="*/ 6105677 h 6177668"/>
              <a:gd name="connsiteX31" fmla="*/ 7008089 w 12191999"/>
              <a:gd name="connsiteY31" fmla="*/ 6158427 h 6177668"/>
              <a:gd name="connsiteX32" fmla="*/ 6549390 w 12191999"/>
              <a:gd name="connsiteY32" fmla="*/ 6172697 h 6177668"/>
              <a:gd name="connsiteX33" fmla="*/ 6433696 w 12191999"/>
              <a:gd name="connsiteY33" fmla="*/ 6177668 h 6177668"/>
              <a:gd name="connsiteX34" fmla="*/ 6127899 w 12191999"/>
              <a:gd name="connsiteY34" fmla="*/ 6177668 h 6177668"/>
              <a:gd name="connsiteX35" fmla="*/ 6048391 w 12191999"/>
              <a:gd name="connsiteY35" fmla="*/ 6172953 h 6177668"/>
              <a:gd name="connsiteX36" fmla="*/ 5334221 w 12191999"/>
              <a:gd name="connsiteY36" fmla="*/ 6135747 h 6177668"/>
              <a:gd name="connsiteX37" fmla="*/ 4413510 w 12191999"/>
              <a:gd name="connsiteY37" fmla="*/ 6072039 h 6177668"/>
              <a:gd name="connsiteX38" fmla="*/ 3438265 w 12191999"/>
              <a:gd name="connsiteY38" fmla="*/ 5970870 h 6177668"/>
              <a:gd name="connsiteX39" fmla="*/ 2425303 w 12191999"/>
              <a:gd name="connsiteY39" fmla="*/ 5848805 h 6177668"/>
              <a:gd name="connsiteX40" fmla="*/ 1293973 w 12191999"/>
              <a:gd name="connsiteY40" fmla="*/ 5671060 h 6177668"/>
              <a:gd name="connsiteX41" fmla="*/ 126888 w 12191999"/>
              <a:gd name="connsiteY41" fmla="*/ 5425029 h 6177668"/>
              <a:gd name="connsiteX42" fmla="*/ 0 w 12191999"/>
              <a:gd name="connsiteY42" fmla="*/ 5392100 h 6177668"/>
              <a:gd name="connsiteX43" fmla="*/ 0 w 12191999"/>
              <a:gd name="connsiteY43" fmla="*/ 5333771 h 6177668"/>
              <a:gd name="connsiteX44" fmla="*/ 130837 w 12191999"/>
              <a:gd name="connsiteY44" fmla="*/ 5368509 h 6177668"/>
              <a:gd name="connsiteX45" fmla="*/ 660204 w 12191999"/>
              <a:gd name="connsiteY45" fmla="*/ 5490001 h 6177668"/>
              <a:gd name="connsiteX46" fmla="*/ 1831416 w 12191999"/>
              <a:gd name="connsiteY46" fmla="*/ 5705715 h 6177668"/>
              <a:gd name="connsiteX47" fmla="*/ 2677204 w 12191999"/>
              <a:gd name="connsiteY47" fmla="*/ 5825742 h 6177668"/>
              <a:gd name="connsiteX48" fmla="*/ 2644716 w 12191999"/>
              <a:gd name="connsiteY48" fmla="*/ 5815549 h 6177668"/>
              <a:gd name="connsiteX49" fmla="*/ 1173182 w 12191999"/>
              <a:gd name="connsiteY49" fmla="*/ 5474074 h 6177668"/>
              <a:gd name="connsiteX50" fmla="*/ 479527 w 12191999"/>
              <a:gd name="connsiteY50" fmla="*/ 5269379 h 6177668"/>
              <a:gd name="connsiteX51" fmla="*/ 0 w 12191999"/>
              <a:gd name="connsiteY51" fmla="*/ 5107083 h 6177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1999" h="6177668">
                <a:moveTo>
                  <a:pt x="6861986" y="6107659"/>
                </a:moveTo>
                <a:lnTo>
                  <a:pt x="6860986" y="6107739"/>
                </a:lnTo>
                <a:lnTo>
                  <a:pt x="6860759" y="6108287"/>
                </a:lnTo>
                <a:close/>
                <a:moveTo>
                  <a:pt x="0" y="0"/>
                </a:moveTo>
                <a:lnTo>
                  <a:pt x="12191999" y="0"/>
                </a:lnTo>
                <a:lnTo>
                  <a:pt x="12191999" y="5215324"/>
                </a:lnTo>
                <a:lnTo>
                  <a:pt x="12144282" y="5229900"/>
                </a:lnTo>
                <a:cubicBezTo>
                  <a:pt x="12016423" y="5267070"/>
                  <a:pt x="11888048" y="5302510"/>
                  <a:pt x="11759192" y="5336208"/>
                </a:cubicBezTo>
                <a:cubicBezTo>
                  <a:pt x="11344324" y="5446552"/>
                  <a:pt x="10926015" y="5542623"/>
                  <a:pt x="10505159" y="5627228"/>
                </a:cubicBezTo>
                <a:cubicBezTo>
                  <a:pt x="10171926" y="5694160"/>
                  <a:pt x="9837459" y="5754097"/>
                  <a:pt x="9501755" y="5807012"/>
                </a:cubicBezTo>
                <a:cubicBezTo>
                  <a:pt x="9180066" y="5857979"/>
                  <a:pt x="8857537" y="5903722"/>
                  <a:pt x="8534155" y="5944240"/>
                </a:cubicBezTo>
                <a:cubicBezTo>
                  <a:pt x="8286585" y="5975202"/>
                  <a:pt x="8038506" y="6001450"/>
                  <a:pt x="7790171" y="6026297"/>
                </a:cubicBezTo>
                <a:lnTo>
                  <a:pt x="7024337" y="6093812"/>
                </a:lnTo>
                <a:lnTo>
                  <a:pt x="7008892" y="6095938"/>
                </a:lnTo>
                <a:lnTo>
                  <a:pt x="6862735" y="6107599"/>
                </a:lnTo>
                <a:lnTo>
                  <a:pt x="6872248" y="6109467"/>
                </a:lnTo>
                <a:cubicBezTo>
                  <a:pt x="6883954" y="6109945"/>
                  <a:pt x="6896090" y="6107715"/>
                  <a:pt x="6907812" y="6107715"/>
                </a:cubicBezTo>
                <a:cubicBezTo>
                  <a:pt x="6923994" y="6107715"/>
                  <a:pt x="6940176" y="6105039"/>
                  <a:pt x="6956484" y="6104658"/>
                </a:cubicBezTo>
                <a:cubicBezTo>
                  <a:pt x="7188765" y="6099052"/>
                  <a:pt x="7420790" y="6086564"/>
                  <a:pt x="7652688" y="6071273"/>
                </a:cubicBezTo>
                <a:cubicBezTo>
                  <a:pt x="8002191" y="6048212"/>
                  <a:pt x="8351439" y="6019289"/>
                  <a:pt x="8699923" y="5982083"/>
                </a:cubicBezTo>
                <a:cubicBezTo>
                  <a:pt x="8986610" y="5952012"/>
                  <a:pt x="9272570" y="5916463"/>
                  <a:pt x="9557819" y="5875435"/>
                </a:cubicBezTo>
                <a:cubicBezTo>
                  <a:pt x="9943546" y="5819627"/>
                  <a:pt x="10327451" y="5753205"/>
                  <a:pt x="10709534" y="5676156"/>
                </a:cubicBezTo>
                <a:cubicBezTo>
                  <a:pt x="11171292" y="5582632"/>
                  <a:pt x="11629098" y="5472289"/>
                  <a:pt x="12081554" y="5341561"/>
                </a:cubicBezTo>
                <a:lnTo>
                  <a:pt x="12191999" y="5308238"/>
                </a:lnTo>
                <a:lnTo>
                  <a:pt x="12191999" y="5364054"/>
                </a:lnTo>
                <a:lnTo>
                  <a:pt x="11911964" y="5447316"/>
                </a:lnTo>
                <a:cubicBezTo>
                  <a:pt x="11616866" y="5529116"/>
                  <a:pt x="11319604" y="5601872"/>
                  <a:pt x="11020049" y="5667491"/>
                </a:cubicBezTo>
                <a:cubicBezTo>
                  <a:pt x="10703036" y="5737061"/>
                  <a:pt x="10384496" y="5798641"/>
                  <a:pt x="10064425" y="5852245"/>
                </a:cubicBezTo>
                <a:cubicBezTo>
                  <a:pt x="9798381" y="5896841"/>
                  <a:pt x="9531609" y="5936505"/>
                  <a:pt x="9264124" y="5971252"/>
                </a:cubicBezTo>
                <a:cubicBezTo>
                  <a:pt x="9061021" y="5997500"/>
                  <a:pt x="8857919" y="6022219"/>
                  <a:pt x="8654182" y="6042605"/>
                </a:cubicBezTo>
                <a:cubicBezTo>
                  <a:pt x="8416040" y="6065924"/>
                  <a:pt x="8177644" y="6087966"/>
                  <a:pt x="7938866" y="6105677"/>
                </a:cubicBezTo>
                <a:cubicBezTo>
                  <a:pt x="7628862" y="6128611"/>
                  <a:pt x="7318730" y="6146960"/>
                  <a:pt x="7008089" y="6158427"/>
                </a:cubicBezTo>
                <a:cubicBezTo>
                  <a:pt x="6855189" y="6164034"/>
                  <a:pt x="6702290" y="6167984"/>
                  <a:pt x="6549390" y="6172697"/>
                </a:cubicBezTo>
                <a:cubicBezTo>
                  <a:pt x="6510756" y="6170558"/>
                  <a:pt x="6472010" y="6172226"/>
                  <a:pt x="6433696" y="6177668"/>
                </a:cubicBezTo>
                <a:lnTo>
                  <a:pt x="6127899" y="6177668"/>
                </a:lnTo>
                <a:lnTo>
                  <a:pt x="6048391" y="6172953"/>
                </a:lnTo>
                <a:cubicBezTo>
                  <a:pt x="5810377" y="6160212"/>
                  <a:pt x="5572363" y="6146069"/>
                  <a:pt x="5334221" y="6135747"/>
                </a:cubicBezTo>
                <a:cubicBezTo>
                  <a:pt x="5026766" y="6123004"/>
                  <a:pt x="4719692" y="6101983"/>
                  <a:pt x="4413510" y="6072039"/>
                </a:cubicBezTo>
                <a:cubicBezTo>
                  <a:pt x="4088215" y="6040312"/>
                  <a:pt x="3763687" y="6004763"/>
                  <a:pt x="3438265" y="5970870"/>
                </a:cubicBezTo>
                <a:cubicBezTo>
                  <a:pt x="3099935" y="5935704"/>
                  <a:pt x="2762281" y="5895019"/>
                  <a:pt x="2425303" y="5848805"/>
                </a:cubicBezTo>
                <a:cubicBezTo>
                  <a:pt x="2047042" y="5797329"/>
                  <a:pt x="1669936" y="5738080"/>
                  <a:pt x="1293973" y="5671060"/>
                </a:cubicBezTo>
                <a:cubicBezTo>
                  <a:pt x="902168" y="5600534"/>
                  <a:pt x="512942" y="5519976"/>
                  <a:pt x="126888" y="5425029"/>
                </a:cubicBezTo>
                <a:lnTo>
                  <a:pt x="0" y="5392100"/>
                </a:lnTo>
                <a:lnTo>
                  <a:pt x="0" y="5333771"/>
                </a:lnTo>
                <a:lnTo>
                  <a:pt x="130837" y="5368509"/>
                </a:lnTo>
                <a:cubicBezTo>
                  <a:pt x="306720" y="5411799"/>
                  <a:pt x="483287" y="5452095"/>
                  <a:pt x="660204" y="5490001"/>
                </a:cubicBezTo>
                <a:cubicBezTo>
                  <a:pt x="1048569" y="5572948"/>
                  <a:pt x="1439228" y="5643664"/>
                  <a:pt x="1831416" y="5705715"/>
                </a:cubicBezTo>
                <a:cubicBezTo>
                  <a:pt x="2114917" y="5750440"/>
                  <a:pt x="2398801" y="5791595"/>
                  <a:pt x="2677204" y="5825742"/>
                </a:cubicBezTo>
                <a:cubicBezTo>
                  <a:pt x="2669177" y="5828418"/>
                  <a:pt x="2658222" y="5818097"/>
                  <a:pt x="2644716" y="5815549"/>
                </a:cubicBezTo>
                <a:cubicBezTo>
                  <a:pt x="2149740" y="5721171"/>
                  <a:pt x="1659233" y="5607352"/>
                  <a:pt x="1173182" y="5474074"/>
                </a:cubicBezTo>
                <a:cubicBezTo>
                  <a:pt x="940520" y="5410366"/>
                  <a:pt x="709302" y="5342134"/>
                  <a:pt x="479527" y="5269379"/>
                </a:cubicBezTo>
                <a:lnTo>
                  <a:pt x="0" y="5107083"/>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A close-up of a person's hands folded in prayer&#10;&#10;Description automatically generated">
            <a:extLst>
              <a:ext uri="{FF2B5EF4-FFF2-40B4-BE49-F238E27FC236}">
                <a16:creationId xmlns:a16="http://schemas.microsoft.com/office/drawing/2014/main" id="{C7FD0E50-00DE-4104-5C4D-3DF972012893}"/>
              </a:ext>
            </a:extLst>
          </p:cNvPr>
          <p:cNvPicPr>
            <a:picLocks noChangeAspect="1"/>
          </p:cNvPicPr>
          <p:nvPr/>
        </p:nvPicPr>
        <p:blipFill>
          <a:blip r:embed="rId2">
            <a:alphaModFix amt="55000"/>
            <a:extLst>
              <a:ext uri="{28A0092B-C50C-407E-A947-70E740481C1C}">
                <a14:useLocalDpi xmlns:a14="http://schemas.microsoft.com/office/drawing/2010/main" val="0"/>
              </a:ext>
            </a:extLst>
          </a:blip>
          <a:srcRect b="9920"/>
          <a:stretch/>
        </p:blipFill>
        <p:spPr>
          <a:xfrm>
            <a:off x="20" y="10"/>
            <a:ext cx="12191979" cy="6177658"/>
          </a:xfrm>
          <a:custGeom>
            <a:avLst/>
            <a:gdLst/>
            <a:ahLst/>
            <a:cxnLst/>
            <a:rect l="l" t="t" r="r" b="b"/>
            <a:pathLst>
              <a:path w="12191999" h="6177668">
                <a:moveTo>
                  <a:pt x="6861986" y="6107659"/>
                </a:moveTo>
                <a:lnTo>
                  <a:pt x="6860986" y="6107739"/>
                </a:lnTo>
                <a:lnTo>
                  <a:pt x="6860759" y="6108287"/>
                </a:lnTo>
                <a:close/>
                <a:moveTo>
                  <a:pt x="0" y="0"/>
                </a:moveTo>
                <a:lnTo>
                  <a:pt x="12191999" y="0"/>
                </a:lnTo>
                <a:lnTo>
                  <a:pt x="12191999" y="5215324"/>
                </a:lnTo>
                <a:lnTo>
                  <a:pt x="12144282" y="5229900"/>
                </a:lnTo>
                <a:cubicBezTo>
                  <a:pt x="12016423" y="5267070"/>
                  <a:pt x="11888048" y="5302510"/>
                  <a:pt x="11759192" y="5336208"/>
                </a:cubicBezTo>
                <a:cubicBezTo>
                  <a:pt x="11344324" y="5446552"/>
                  <a:pt x="10926015" y="5542623"/>
                  <a:pt x="10505159" y="5627228"/>
                </a:cubicBezTo>
                <a:cubicBezTo>
                  <a:pt x="10171926" y="5694160"/>
                  <a:pt x="9837459" y="5754097"/>
                  <a:pt x="9501755" y="5807012"/>
                </a:cubicBezTo>
                <a:cubicBezTo>
                  <a:pt x="9180066" y="5857979"/>
                  <a:pt x="8857537" y="5903722"/>
                  <a:pt x="8534155" y="5944240"/>
                </a:cubicBezTo>
                <a:cubicBezTo>
                  <a:pt x="8286585" y="5975202"/>
                  <a:pt x="8038506" y="6001450"/>
                  <a:pt x="7790171" y="6026297"/>
                </a:cubicBezTo>
                <a:lnTo>
                  <a:pt x="7024337" y="6093812"/>
                </a:lnTo>
                <a:lnTo>
                  <a:pt x="7008892" y="6095938"/>
                </a:lnTo>
                <a:lnTo>
                  <a:pt x="6862735" y="6107599"/>
                </a:lnTo>
                <a:lnTo>
                  <a:pt x="6872248" y="6109467"/>
                </a:lnTo>
                <a:cubicBezTo>
                  <a:pt x="6883954" y="6109945"/>
                  <a:pt x="6896090" y="6107715"/>
                  <a:pt x="6907812" y="6107715"/>
                </a:cubicBezTo>
                <a:cubicBezTo>
                  <a:pt x="6923994" y="6107715"/>
                  <a:pt x="6940176" y="6105039"/>
                  <a:pt x="6956484" y="6104658"/>
                </a:cubicBezTo>
                <a:cubicBezTo>
                  <a:pt x="7188765" y="6099052"/>
                  <a:pt x="7420790" y="6086564"/>
                  <a:pt x="7652688" y="6071273"/>
                </a:cubicBezTo>
                <a:cubicBezTo>
                  <a:pt x="8002191" y="6048212"/>
                  <a:pt x="8351439" y="6019289"/>
                  <a:pt x="8699923" y="5982083"/>
                </a:cubicBezTo>
                <a:cubicBezTo>
                  <a:pt x="8986610" y="5952012"/>
                  <a:pt x="9272570" y="5916463"/>
                  <a:pt x="9557819" y="5875435"/>
                </a:cubicBezTo>
                <a:cubicBezTo>
                  <a:pt x="9943546" y="5819627"/>
                  <a:pt x="10327451" y="5753205"/>
                  <a:pt x="10709534" y="5676156"/>
                </a:cubicBezTo>
                <a:cubicBezTo>
                  <a:pt x="11171292" y="5582632"/>
                  <a:pt x="11629098" y="5472289"/>
                  <a:pt x="12081554" y="5341561"/>
                </a:cubicBezTo>
                <a:lnTo>
                  <a:pt x="12191999" y="5308238"/>
                </a:lnTo>
                <a:lnTo>
                  <a:pt x="12191999" y="5364054"/>
                </a:lnTo>
                <a:lnTo>
                  <a:pt x="11911964" y="5447316"/>
                </a:lnTo>
                <a:cubicBezTo>
                  <a:pt x="11616866" y="5529116"/>
                  <a:pt x="11319604" y="5601872"/>
                  <a:pt x="11020049" y="5667491"/>
                </a:cubicBezTo>
                <a:cubicBezTo>
                  <a:pt x="10703036" y="5737061"/>
                  <a:pt x="10384496" y="5798641"/>
                  <a:pt x="10064425" y="5852245"/>
                </a:cubicBezTo>
                <a:cubicBezTo>
                  <a:pt x="9798381" y="5896841"/>
                  <a:pt x="9531609" y="5936505"/>
                  <a:pt x="9264124" y="5971252"/>
                </a:cubicBezTo>
                <a:cubicBezTo>
                  <a:pt x="9061021" y="5997500"/>
                  <a:pt x="8857919" y="6022219"/>
                  <a:pt x="8654182" y="6042605"/>
                </a:cubicBezTo>
                <a:cubicBezTo>
                  <a:pt x="8416040" y="6065924"/>
                  <a:pt x="8177644" y="6087966"/>
                  <a:pt x="7938866" y="6105677"/>
                </a:cubicBezTo>
                <a:cubicBezTo>
                  <a:pt x="7628862" y="6128611"/>
                  <a:pt x="7318730" y="6146960"/>
                  <a:pt x="7008089" y="6158427"/>
                </a:cubicBezTo>
                <a:cubicBezTo>
                  <a:pt x="6855189" y="6164034"/>
                  <a:pt x="6702290" y="6167984"/>
                  <a:pt x="6549390" y="6172697"/>
                </a:cubicBezTo>
                <a:cubicBezTo>
                  <a:pt x="6510756" y="6170558"/>
                  <a:pt x="6472010" y="6172226"/>
                  <a:pt x="6433696" y="6177668"/>
                </a:cubicBezTo>
                <a:lnTo>
                  <a:pt x="6127899" y="6177668"/>
                </a:lnTo>
                <a:lnTo>
                  <a:pt x="6048391" y="6172953"/>
                </a:lnTo>
                <a:cubicBezTo>
                  <a:pt x="5810377" y="6160212"/>
                  <a:pt x="5572363" y="6146069"/>
                  <a:pt x="5334221" y="6135747"/>
                </a:cubicBezTo>
                <a:cubicBezTo>
                  <a:pt x="5026766" y="6123004"/>
                  <a:pt x="4719692" y="6101983"/>
                  <a:pt x="4413510" y="6072039"/>
                </a:cubicBezTo>
                <a:cubicBezTo>
                  <a:pt x="4088215" y="6040312"/>
                  <a:pt x="3763687" y="6004763"/>
                  <a:pt x="3438265" y="5970870"/>
                </a:cubicBezTo>
                <a:cubicBezTo>
                  <a:pt x="3099935" y="5935704"/>
                  <a:pt x="2762281" y="5895019"/>
                  <a:pt x="2425303" y="5848805"/>
                </a:cubicBezTo>
                <a:cubicBezTo>
                  <a:pt x="2047042" y="5797329"/>
                  <a:pt x="1669936" y="5738080"/>
                  <a:pt x="1293973" y="5671060"/>
                </a:cubicBezTo>
                <a:cubicBezTo>
                  <a:pt x="902168" y="5600534"/>
                  <a:pt x="512942" y="5519976"/>
                  <a:pt x="126888" y="5425029"/>
                </a:cubicBezTo>
                <a:lnTo>
                  <a:pt x="0" y="5392100"/>
                </a:lnTo>
                <a:lnTo>
                  <a:pt x="0" y="5333771"/>
                </a:lnTo>
                <a:lnTo>
                  <a:pt x="130837" y="5368509"/>
                </a:lnTo>
                <a:cubicBezTo>
                  <a:pt x="306720" y="5411799"/>
                  <a:pt x="483287" y="5452095"/>
                  <a:pt x="660204" y="5490001"/>
                </a:cubicBezTo>
                <a:cubicBezTo>
                  <a:pt x="1048569" y="5572948"/>
                  <a:pt x="1439228" y="5643664"/>
                  <a:pt x="1831416" y="5705715"/>
                </a:cubicBezTo>
                <a:cubicBezTo>
                  <a:pt x="2114917" y="5750440"/>
                  <a:pt x="2398801" y="5791595"/>
                  <a:pt x="2677204" y="5825742"/>
                </a:cubicBezTo>
                <a:cubicBezTo>
                  <a:pt x="2669177" y="5828418"/>
                  <a:pt x="2658222" y="5818097"/>
                  <a:pt x="2644716" y="5815549"/>
                </a:cubicBezTo>
                <a:cubicBezTo>
                  <a:pt x="2149740" y="5721171"/>
                  <a:pt x="1659233" y="5607352"/>
                  <a:pt x="1173182" y="5474074"/>
                </a:cubicBezTo>
                <a:cubicBezTo>
                  <a:pt x="940520" y="5410366"/>
                  <a:pt x="709302" y="5342134"/>
                  <a:pt x="479527" y="5269379"/>
                </a:cubicBezTo>
                <a:lnTo>
                  <a:pt x="0" y="5107083"/>
                </a:lnTo>
                <a:close/>
              </a:path>
            </a:pathLst>
          </a:custGeom>
        </p:spPr>
      </p:pic>
      <p:sp>
        <p:nvSpPr>
          <p:cNvPr id="2" name="Title 1">
            <a:extLst>
              <a:ext uri="{FF2B5EF4-FFF2-40B4-BE49-F238E27FC236}">
                <a16:creationId xmlns:a16="http://schemas.microsoft.com/office/drawing/2014/main" id="{8EF4A6D6-1C0F-E947-72EF-54779ACEB576}"/>
              </a:ext>
            </a:extLst>
          </p:cNvPr>
          <p:cNvSpPr>
            <a:spLocks noGrp="1"/>
          </p:cNvSpPr>
          <p:nvPr>
            <p:ph type="ctrTitle"/>
          </p:nvPr>
        </p:nvSpPr>
        <p:spPr>
          <a:xfrm>
            <a:off x="1524000" y="1026747"/>
            <a:ext cx="9144000" cy="2387600"/>
          </a:xfrm>
        </p:spPr>
        <p:txBody>
          <a:bodyPr>
            <a:normAutofit/>
          </a:bodyPr>
          <a:lstStyle/>
          <a:p>
            <a:pPr algn="ctr"/>
            <a:r>
              <a:rPr lang="en-US" sz="8000" dirty="0">
                <a:solidFill>
                  <a:schemeClr val="bg1"/>
                </a:solidFill>
              </a:rPr>
              <a:t>Prayer – Part 4</a:t>
            </a:r>
            <a:endParaRPr lang="en-AU" sz="8000" dirty="0">
              <a:solidFill>
                <a:schemeClr val="bg1"/>
              </a:solidFill>
            </a:endParaRPr>
          </a:p>
        </p:txBody>
      </p:sp>
      <p:sp>
        <p:nvSpPr>
          <p:cNvPr id="3" name="Subtitle 2">
            <a:extLst>
              <a:ext uri="{FF2B5EF4-FFF2-40B4-BE49-F238E27FC236}">
                <a16:creationId xmlns:a16="http://schemas.microsoft.com/office/drawing/2014/main" id="{214E5589-EBBE-341F-EF82-11DD15FD2E8F}"/>
              </a:ext>
            </a:extLst>
          </p:cNvPr>
          <p:cNvSpPr>
            <a:spLocks noGrp="1"/>
          </p:cNvSpPr>
          <p:nvPr>
            <p:ph type="subTitle" idx="1"/>
          </p:nvPr>
        </p:nvSpPr>
        <p:spPr>
          <a:xfrm>
            <a:off x="1524000" y="3927080"/>
            <a:ext cx="9144000" cy="1197323"/>
          </a:xfrm>
        </p:spPr>
        <p:txBody>
          <a:bodyPr>
            <a:normAutofit/>
          </a:bodyPr>
          <a:lstStyle/>
          <a:p>
            <a:pPr algn="ctr">
              <a:lnSpc>
                <a:spcPct val="100000"/>
              </a:lnSpc>
            </a:pPr>
            <a:r>
              <a:rPr lang="en-US" sz="3200" dirty="0">
                <a:solidFill>
                  <a:schemeClr val="bg1"/>
                </a:solidFill>
              </a:rPr>
              <a:t>Being with God Ephesians 3:18</a:t>
            </a:r>
            <a:endParaRPr lang="en-AU" sz="3200" dirty="0">
              <a:solidFill>
                <a:schemeClr val="bg1"/>
              </a:solidFill>
            </a:endParaRPr>
          </a:p>
        </p:txBody>
      </p:sp>
      <p:sp>
        <p:nvSpPr>
          <p:cNvPr id="19" name="Rectangle 6">
            <a:extLst>
              <a:ext uri="{FF2B5EF4-FFF2-40B4-BE49-F238E27FC236}">
                <a16:creationId xmlns:a16="http://schemas.microsoft.com/office/drawing/2014/main" id="{DCB8EB4B-AFE9-41E8-95B0-F246E57404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3650059"/>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bg1"/>
          </a:solidFill>
          <a:ln w="38100" cap="rnd">
            <a:solidFill>
              <a:schemeClr val="bg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1842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11" name="Rectangle 10">
            <a:extLst>
              <a:ext uri="{FF2B5EF4-FFF2-40B4-BE49-F238E27FC236}">
                <a16:creationId xmlns:a16="http://schemas.microsoft.com/office/drawing/2014/main" id="{678CC48C-9275-4EFA-9B84-8E818500B9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Question marks in a line and one question mark is lit">
            <a:extLst>
              <a:ext uri="{FF2B5EF4-FFF2-40B4-BE49-F238E27FC236}">
                <a16:creationId xmlns:a16="http://schemas.microsoft.com/office/drawing/2014/main" id="{3504D6D8-1752-34E5-A3BC-9B332B627634}"/>
              </a:ext>
            </a:extLst>
          </p:cNvPr>
          <p:cNvPicPr>
            <a:picLocks noChangeAspect="1"/>
          </p:cNvPicPr>
          <p:nvPr/>
        </p:nvPicPr>
        <p:blipFill>
          <a:blip r:embed="rId2"/>
          <a:srcRect t="2046" r="-1" b="13663"/>
          <a:stretch/>
        </p:blipFill>
        <p:spPr>
          <a:xfrm>
            <a:off x="3048" y="14274"/>
            <a:ext cx="12188952" cy="6858000"/>
          </a:xfrm>
          <a:prstGeom prst="rect">
            <a:avLst/>
          </a:prstGeom>
        </p:spPr>
      </p:pic>
      <p:sp>
        <p:nvSpPr>
          <p:cNvPr id="13" name="Rectangle 12">
            <a:extLst>
              <a:ext uri="{FF2B5EF4-FFF2-40B4-BE49-F238E27FC236}">
                <a16:creationId xmlns:a16="http://schemas.microsoft.com/office/drawing/2014/main" id="{0A324144-E9CF-4B12-A53E-FAC0D281D8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 y="4530071"/>
            <a:ext cx="12191999" cy="2327926"/>
          </a:xfrm>
          <a:prstGeom prst="rect">
            <a:avLst/>
          </a:prstGeom>
          <a:gradFill flip="none" rotWithShape="1">
            <a:gsLst>
              <a:gs pos="45000">
                <a:schemeClr val="tx1">
                  <a:alpha val="40000"/>
                </a:schemeClr>
              </a:gs>
              <a:gs pos="100000">
                <a:schemeClr val="tx1">
                  <a:alpha val="80000"/>
                </a:scheme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50292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47B6BBF-09F2-4A29-AE4E-3771E29248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1B10517-D3EC-FD64-12BF-D57FACD4DD84}"/>
              </a:ext>
            </a:extLst>
          </p:cNvPr>
          <p:cNvSpPr>
            <a:spLocks noGrp="1"/>
          </p:cNvSpPr>
          <p:nvPr>
            <p:ph type="title"/>
          </p:nvPr>
        </p:nvSpPr>
        <p:spPr>
          <a:xfrm>
            <a:off x="635000" y="634029"/>
            <a:ext cx="10921640" cy="1314698"/>
          </a:xfrm>
        </p:spPr>
        <p:txBody>
          <a:bodyPr anchor="ctr">
            <a:normAutofit/>
          </a:bodyPr>
          <a:lstStyle/>
          <a:p>
            <a:pPr algn="ctr"/>
            <a:r>
              <a:rPr lang="en-US" sz="7200"/>
              <a:t>Boventure</a:t>
            </a:r>
            <a:endParaRPr lang="en-AU" sz="7200"/>
          </a:p>
        </p:txBody>
      </p:sp>
      <p:sp>
        <p:nvSpPr>
          <p:cNvPr id="11" name="Rectangle 10">
            <a:extLst>
              <a:ext uri="{FF2B5EF4-FFF2-40B4-BE49-F238E27FC236}">
                <a16:creationId xmlns:a16="http://schemas.microsoft.com/office/drawing/2014/main" id="{535742DD-1B16-4E9D-B715-0D74B4574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648305" y="2241737"/>
            <a:ext cx="10900219" cy="18288"/>
          </a:xfrm>
          <a:custGeom>
            <a:avLst/>
            <a:gdLst>
              <a:gd name="connsiteX0" fmla="*/ 0 w 10900219"/>
              <a:gd name="connsiteY0" fmla="*/ 0 h 18288"/>
              <a:gd name="connsiteX1" fmla="*/ 463259 w 10900219"/>
              <a:gd name="connsiteY1" fmla="*/ 0 h 18288"/>
              <a:gd name="connsiteX2" fmla="*/ 1144523 w 10900219"/>
              <a:gd name="connsiteY2" fmla="*/ 0 h 18288"/>
              <a:gd name="connsiteX3" fmla="*/ 1934789 w 10900219"/>
              <a:gd name="connsiteY3" fmla="*/ 0 h 18288"/>
              <a:gd name="connsiteX4" fmla="*/ 2289046 w 10900219"/>
              <a:gd name="connsiteY4" fmla="*/ 0 h 18288"/>
              <a:gd name="connsiteX5" fmla="*/ 2643303 w 10900219"/>
              <a:gd name="connsiteY5" fmla="*/ 0 h 18288"/>
              <a:gd name="connsiteX6" fmla="*/ 3542571 w 10900219"/>
              <a:gd name="connsiteY6" fmla="*/ 0 h 18288"/>
              <a:gd name="connsiteX7" fmla="*/ 4223835 w 10900219"/>
              <a:gd name="connsiteY7" fmla="*/ 0 h 18288"/>
              <a:gd name="connsiteX8" fmla="*/ 4578092 w 10900219"/>
              <a:gd name="connsiteY8" fmla="*/ 0 h 18288"/>
              <a:gd name="connsiteX9" fmla="*/ 5259356 w 10900219"/>
              <a:gd name="connsiteY9" fmla="*/ 0 h 18288"/>
              <a:gd name="connsiteX10" fmla="*/ 6158624 w 10900219"/>
              <a:gd name="connsiteY10" fmla="*/ 0 h 18288"/>
              <a:gd name="connsiteX11" fmla="*/ 6730885 w 10900219"/>
              <a:gd name="connsiteY11" fmla="*/ 0 h 18288"/>
              <a:gd name="connsiteX12" fmla="*/ 7303147 w 10900219"/>
              <a:gd name="connsiteY12" fmla="*/ 0 h 18288"/>
              <a:gd name="connsiteX13" fmla="*/ 7984410 w 10900219"/>
              <a:gd name="connsiteY13" fmla="*/ 0 h 18288"/>
              <a:gd name="connsiteX14" fmla="*/ 8774676 w 10900219"/>
              <a:gd name="connsiteY14" fmla="*/ 0 h 18288"/>
              <a:gd name="connsiteX15" fmla="*/ 9564942 w 10900219"/>
              <a:gd name="connsiteY15" fmla="*/ 0 h 18288"/>
              <a:gd name="connsiteX16" fmla="*/ 10900219 w 10900219"/>
              <a:gd name="connsiteY16" fmla="*/ 0 h 18288"/>
              <a:gd name="connsiteX17" fmla="*/ 10900219 w 10900219"/>
              <a:gd name="connsiteY17" fmla="*/ 18288 h 18288"/>
              <a:gd name="connsiteX18" fmla="*/ 10436960 w 10900219"/>
              <a:gd name="connsiteY18" fmla="*/ 18288 h 18288"/>
              <a:gd name="connsiteX19" fmla="*/ 9537692 w 10900219"/>
              <a:gd name="connsiteY19" fmla="*/ 18288 h 18288"/>
              <a:gd name="connsiteX20" fmla="*/ 8856428 w 10900219"/>
              <a:gd name="connsiteY20" fmla="*/ 18288 h 18288"/>
              <a:gd name="connsiteX21" fmla="*/ 8502171 w 10900219"/>
              <a:gd name="connsiteY21" fmla="*/ 18288 h 18288"/>
              <a:gd name="connsiteX22" fmla="*/ 7820907 w 10900219"/>
              <a:gd name="connsiteY22" fmla="*/ 18288 h 18288"/>
              <a:gd name="connsiteX23" fmla="*/ 7248646 w 10900219"/>
              <a:gd name="connsiteY23" fmla="*/ 18288 h 18288"/>
              <a:gd name="connsiteX24" fmla="*/ 6676384 w 10900219"/>
              <a:gd name="connsiteY24" fmla="*/ 18288 h 18288"/>
              <a:gd name="connsiteX25" fmla="*/ 6104123 w 10900219"/>
              <a:gd name="connsiteY25" fmla="*/ 18288 h 18288"/>
              <a:gd name="connsiteX26" fmla="*/ 5531861 w 10900219"/>
              <a:gd name="connsiteY26" fmla="*/ 18288 h 18288"/>
              <a:gd name="connsiteX27" fmla="*/ 4741595 w 10900219"/>
              <a:gd name="connsiteY27" fmla="*/ 18288 h 18288"/>
              <a:gd name="connsiteX28" fmla="*/ 4060332 w 10900219"/>
              <a:gd name="connsiteY28" fmla="*/ 18288 h 18288"/>
              <a:gd name="connsiteX29" fmla="*/ 3706074 w 10900219"/>
              <a:gd name="connsiteY29" fmla="*/ 18288 h 18288"/>
              <a:gd name="connsiteX30" fmla="*/ 3133813 w 10900219"/>
              <a:gd name="connsiteY30" fmla="*/ 18288 h 18288"/>
              <a:gd name="connsiteX31" fmla="*/ 2343547 w 10900219"/>
              <a:gd name="connsiteY31" fmla="*/ 18288 h 18288"/>
              <a:gd name="connsiteX32" fmla="*/ 1880288 w 10900219"/>
              <a:gd name="connsiteY32" fmla="*/ 18288 h 18288"/>
              <a:gd name="connsiteX33" fmla="*/ 981020 w 10900219"/>
              <a:gd name="connsiteY33" fmla="*/ 18288 h 18288"/>
              <a:gd name="connsiteX34" fmla="*/ 0 w 10900219"/>
              <a:gd name="connsiteY34" fmla="*/ 18288 h 18288"/>
              <a:gd name="connsiteX35" fmla="*/ 0 w 10900219"/>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900219" h="18288" fill="none" extrusionOk="0">
                <a:moveTo>
                  <a:pt x="0" y="0"/>
                </a:moveTo>
                <a:cubicBezTo>
                  <a:pt x="118469" y="-6619"/>
                  <a:pt x="329397" y="-5525"/>
                  <a:pt x="463259" y="0"/>
                </a:cubicBezTo>
                <a:cubicBezTo>
                  <a:pt x="597121" y="5525"/>
                  <a:pt x="866598" y="4881"/>
                  <a:pt x="1144523" y="0"/>
                </a:cubicBezTo>
                <a:cubicBezTo>
                  <a:pt x="1422448" y="-4881"/>
                  <a:pt x="1761178" y="17159"/>
                  <a:pt x="1934789" y="0"/>
                </a:cubicBezTo>
                <a:cubicBezTo>
                  <a:pt x="2108400" y="-17159"/>
                  <a:pt x="2119134" y="-4032"/>
                  <a:pt x="2289046" y="0"/>
                </a:cubicBezTo>
                <a:cubicBezTo>
                  <a:pt x="2458958" y="4032"/>
                  <a:pt x="2472610" y="15385"/>
                  <a:pt x="2643303" y="0"/>
                </a:cubicBezTo>
                <a:cubicBezTo>
                  <a:pt x="2813996" y="-15385"/>
                  <a:pt x="3334189" y="-21234"/>
                  <a:pt x="3542571" y="0"/>
                </a:cubicBezTo>
                <a:cubicBezTo>
                  <a:pt x="3750953" y="21234"/>
                  <a:pt x="3991639" y="13212"/>
                  <a:pt x="4223835" y="0"/>
                </a:cubicBezTo>
                <a:cubicBezTo>
                  <a:pt x="4456031" y="-13212"/>
                  <a:pt x="4466914" y="13318"/>
                  <a:pt x="4578092" y="0"/>
                </a:cubicBezTo>
                <a:cubicBezTo>
                  <a:pt x="4689270" y="-13318"/>
                  <a:pt x="5120635" y="31363"/>
                  <a:pt x="5259356" y="0"/>
                </a:cubicBezTo>
                <a:cubicBezTo>
                  <a:pt x="5398077" y="-31363"/>
                  <a:pt x="5954119" y="-7091"/>
                  <a:pt x="6158624" y="0"/>
                </a:cubicBezTo>
                <a:cubicBezTo>
                  <a:pt x="6363129" y="7091"/>
                  <a:pt x="6535071" y="-8480"/>
                  <a:pt x="6730885" y="0"/>
                </a:cubicBezTo>
                <a:cubicBezTo>
                  <a:pt x="6926699" y="8480"/>
                  <a:pt x="7091018" y="19194"/>
                  <a:pt x="7303147" y="0"/>
                </a:cubicBezTo>
                <a:cubicBezTo>
                  <a:pt x="7515276" y="-19194"/>
                  <a:pt x="7840361" y="30755"/>
                  <a:pt x="7984410" y="0"/>
                </a:cubicBezTo>
                <a:cubicBezTo>
                  <a:pt x="8128459" y="-30755"/>
                  <a:pt x="8498590" y="39460"/>
                  <a:pt x="8774676" y="0"/>
                </a:cubicBezTo>
                <a:cubicBezTo>
                  <a:pt x="9050762" y="-39460"/>
                  <a:pt x="9204381" y="36508"/>
                  <a:pt x="9564942" y="0"/>
                </a:cubicBezTo>
                <a:cubicBezTo>
                  <a:pt x="9925503" y="-36508"/>
                  <a:pt x="10235542" y="59225"/>
                  <a:pt x="10900219" y="0"/>
                </a:cubicBezTo>
                <a:cubicBezTo>
                  <a:pt x="10900865" y="4451"/>
                  <a:pt x="10900709" y="9226"/>
                  <a:pt x="10900219" y="18288"/>
                </a:cubicBezTo>
                <a:cubicBezTo>
                  <a:pt x="10675942" y="21751"/>
                  <a:pt x="10609372" y="26977"/>
                  <a:pt x="10436960" y="18288"/>
                </a:cubicBezTo>
                <a:cubicBezTo>
                  <a:pt x="10264548" y="9599"/>
                  <a:pt x="9961150" y="-11074"/>
                  <a:pt x="9537692" y="18288"/>
                </a:cubicBezTo>
                <a:cubicBezTo>
                  <a:pt x="9114234" y="47650"/>
                  <a:pt x="9087386" y="35169"/>
                  <a:pt x="8856428" y="18288"/>
                </a:cubicBezTo>
                <a:cubicBezTo>
                  <a:pt x="8625470" y="1407"/>
                  <a:pt x="8634361" y="13786"/>
                  <a:pt x="8502171" y="18288"/>
                </a:cubicBezTo>
                <a:cubicBezTo>
                  <a:pt x="8369981" y="22790"/>
                  <a:pt x="8132296" y="22561"/>
                  <a:pt x="7820907" y="18288"/>
                </a:cubicBezTo>
                <a:cubicBezTo>
                  <a:pt x="7509518" y="14015"/>
                  <a:pt x="7432447" y="29431"/>
                  <a:pt x="7248646" y="18288"/>
                </a:cubicBezTo>
                <a:cubicBezTo>
                  <a:pt x="7064845" y="7145"/>
                  <a:pt x="6954380" y="2746"/>
                  <a:pt x="6676384" y="18288"/>
                </a:cubicBezTo>
                <a:cubicBezTo>
                  <a:pt x="6398388" y="33830"/>
                  <a:pt x="6292480" y="-4579"/>
                  <a:pt x="6104123" y="18288"/>
                </a:cubicBezTo>
                <a:cubicBezTo>
                  <a:pt x="5915766" y="41155"/>
                  <a:pt x="5703359" y="-8437"/>
                  <a:pt x="5531861" y="18288"/>
                </a:cubicBezTo>
                <a:cubicBezTo>
                  <a:pt x="5360363" y="45013"/>
                  <a:pt x="5056784" y="-12121"/>
                  <a:pt x="4741595" y="18288"/>
                </a:cubicBezTo>
                <a:cubicBezTo>
                  <a:pt x="4426406" y="48697"/>
                  <a:pt x="4364529" y="-10910"/>
                  <a:pt x="4060332" y="18288"/>
                </a:cubicBezTo>
                <a:cubicBezTo>
                  <a:pt x="3756135" y="47486"/>
                  <a:pt x="3816049" y="13364"/>
                  <a:pt x="3706074" y="18288"/>
                </a:cubicBezTo>
                <a:cubicBezTo>
                  <a:pt x="3596099" y="23212"/>
                  <a:pt x="3382238" y="37686"/>
                  <a:pt x="3133813" y="18288"/>
                </a:cubicBezTo>
                <a:cubicBezTo>
                  <a:pt x="2885388" y="-1110"/>
                  <a:pt x="2523125" y="15465"/>
                  <a:pt x="2343547" y="18288"/>
                </a:cubicBezTo>
                <a:cubicBezTo>
                  <a:pt x="2163969" y="21111"/>
                  <a:pt x="1985160" y="33196"/>
                  <a:pt x="1880288" y="18288"/>
                </a:cubicBezTo>
                <a:cubicBezTo>
                  <a:pt x="1775416" y="3380"/>
                  <a:pt x="1261751" y="-9914"/>
                  <a:pt x="981020" y="18288"/>
                </a:cubicBezTo>
                <a:cubicBezTo>
                  <a:pt x="700289" y="46490"/>
                  <a:pt x="314212" y="-15659"/>
                  <a:pt x="0" y="18288"/>
                </a:cubicBezTo>
                <a:cubicBezTo>
                  <a:pt x="-213" y="9468"/>
                  <a:pt x="187" y="4459"/>
                  <a:pt x="0" y="0"/>
                </a:cubicBezTo>
                <a:close/>
              </a:path>
              <a:path w="10900219" h="18288" stroke="0" extrusionOk="0">
                <a:moveTo>
                  <a:pt x="0" y="0"/>
                </a:moveTo>
                <a:cubicBezTo>
                  <a:pt x="269624" y="3698"/>
                  <a:pt x="383061" y="-5818"/>
                  <a:pt x="572261" y="0"/>
                </a:cubicBezTo>
                <a:cubicBezTo>
                  <a:pt x="761461" y="5818"/>
                  <a:pt x="826360" y="-1890"/>
                  <a:pt x="926519" y="0"/>
                </a:cubicBezTo>
                <a:cubicBezTo>
                  <a:pt x="1026678" y="1890"/>
                  <a:pt x="1621671" y="-1096"/>
                  <a:pt x="1825787" y="0"/>
                </a:cubicBezTo>
                <a:cubicBezTo>
                  <a:pt x="2029903" y="1096"/>
                  <a:pt x="2212612" y="17145"/>
                  <a:pt x="2398048" y="0"/>
                </a:cubicBezTo>
                <a:cubicBezTo>
                  <a:pt x="2583484" y="-17145"/>
                  <a:pt x="2739759" y="-14168"/>
                  <a:pt x="2970310" y="0"/>
                </a:cubicBezTo>
                <a:cubicBezTo>
                  <a:pt x="3200861" y="14168"/>
                  <a:pt x="3502691" y="33180"/>
                  <a:pt x="3869578" y="0"/>
                </a:cubicBezTo>
                <a:cubicBezTo>
                  <a:pt x="4236465" y="-33180"/>
                  <a:pt x="4122134" y="-10470"/>
                  <a:pt x="4332837" y="0"/>
                </a:cubicBezTo>
                <a:cubicBezTo>
                  <a:pt x="4543540" y="10470"/>
                  <a:pt x="4834652" y="3572"/>
                  <a:pt x="5232105" y="0"/>
                </a:cubicBezTo>
                <a:cubicBezTo>
                  <a:pt x="5629558" y="-3572"/>
                  <a:pt x="5773178" y="-6604"/>
                  <a:pt x="6131373" y="0"/>
                </a:cubicBezTo>
                <a:cubicBezTo>
                  <a:pt x="6489568" y="6604"/>
                  <a:pt x="6621532" y="18870"/>
                  <a:pt x="6812637" y="0"/>
                </a:cubicBezTo>
                <a:cubicBezTo>
                  <a:pt x="7003742" y="-18870"/>
                  <a:pt x="7311146" y="18959"/>
                  <a:pt x="7711905" y="0"/>
                </a:cubicBezTo>
                <a:cubicBezTo>
                  <a:pt x="8112664" y="-18959"/>
                  <a:pt x="8080793" y="-24744"/>
                  <a:pt x="8284166" y="0"/>
                </a:cubicBezTo>
                <a:cubicBezTo>
                  <a:pt x="8487539" y="24744"/>
                  <a:pt x="8615041" y="-1627"/>
                  <a:pt x="8856428" y="0"/>
                </a:cubicBezTo>
                <a:cubicBezTo>
                  <a:pt x="9097815" y="1627"/>
                  <a:pt x="9475052" y="26322"/>
                  <a:pt x="9646694" y="0"/>
                </a:cubicBezTo>
                <a:cubicBezTo>
                  <a:pt x="9818336" y="-26322"/>
                  <a:pt x="9938906" y="-121"/>
                  <a:pt x="10218955" y="0"/>
                </a:cubicBezTo>
                <a:cubicBezTo>
                  <a:pt x="10499004" y="121"/>
                  <a:pt x="10697467" y="15326"/>
                  <a:pt x="10900219" y="0"/>
                </a:cubicBezTo>
                <a:cubicBezTo>
                  <a:pt x="10899812" y="8690"/>
                  <a:pt x="10900065" y="14141"/>
                  <a:pt x="10900219" y="18288"/>
                </a:cubicBezTo>
                <a:cubicBezTo>
                  <a:pt x="10543007" y="31201"/>
                  <a:pt x="10472057" y="15684"/>
                  <a:pt x="10109953" y="18288"/>
                </a:cubicBezTo>
                <a:cubicBezTo>
                  <a:pt x="9747849" y="20892"/>
                  <a:pt x="9872856" y="33007"/>
                  <a:pt x="9755696" y="18288"/>
                </a:cubicBezTo>
                <a:cubicBezTo>
                  <a:pt x="9638536" y="3569"/>
                  <a:pt x="9442681" y="6596"/>
                  <a:pt x="9292437" y="18288"/>
                </a:cubicBezTo>
                <a:cubicBezTo>
                  <a:pt x="9142193" y="29980"/>
                  <a:pt x="8817861" y="-11343"/>
                  <a:pt x="8393169" y="18288"/>
                </a:cubicBezTo>
                <a:cubicBezTo>
                  <a:pt x="7968477" y="47919"/>
                  <a:pt x="7919655" y="23228"/>
                  <a:pt x="7711905" y="18288"/>
                </a:cubicBezTo>
                <a:cubicBezTo>
                  <a:pt x="7504155" y="13348"/>
                  <a:pt x="7365667" y="6452"/>
                  <a:pt x="7248646" y="18288"/>
                </a:cubicBezTo>
                <a:cubicBezTo>
                  <a:pt x="7131625" y="30124"/>
                  <a:pt x="6776155" y="2871"/>
                  <a:pt x="6567382" y="18288"/>
                </a:cubicBezTo>
                <a:cubicBezTo>
                  <a:pt x="6358609" y="33705"/>
                  <a:pt x="6372933" y="1091"/>
                  <a:pt x="6213125" y="18288"/>
                </a:cubicBezTo>
                <a:cubicBezTo>
                  <a:pt x="6053317" y="35485"/>
                  <a:pt x="5980913" y="1290"/>
                  <a:pt x="5858868" y="18288"/>
                </a:cubicBezTo>
                <a:cubicBezTo>
                  <a:pt x="5736823" y="35286"/>
                  <a:pt x="5481395" y="5492"/>
                  <a:pt x="5177604" y="18288"/>
                </a:cubicBezTo>
                <a:cubicBezTo>
                  <a:pt x="4873813" y="31084"/>
                  <a:pt x="4854222" y="37160"/>
                  <a:pt x="4714345" y="18288"/>
                </a:cubicBezTo>
                <a:cubicBezTo>
                  <a:pt x="4574468" y="-584"/>
                  <a:pt x="4298550" y="22981"/>
                  <a:pt x="3924079" y="18288"/>
                </a:cubicBezTo>
                <a:cubicBezTo>
                  <a:pt x="3549608" y="13595"/>
                  <a:pt x="3645461" y="-921"/>
                  <a:pt x="3460820" y="18288"/>
                </a:cubicBezTo>
                <a:cubicBezTo>
                  <a:pt x="3276179" y="37497"/>
                  <a:pt x="3004470" y="-15027"/>
                  <a:pt x="2670554" y="18288"/>
                </a:cubicBezTo>
                <a:cubicBezTo>
                  <a:pt x="2336638" y="51603"/>
                  <a:pt x="2425773" y="17517"/>
                  <a:pt x="2316297" y="18288"/>
                </a:cubicBezTo>
                <a:cubicBezTo>
                  <a:pt x="2206821" y="19059"/>
                  <a:pt x="1757890" y="42158"/>
                  <a:pt x="1526031" y="18288"/>
                </a:cubicBezTo>
                <a:cubicBezTo>
                  <a:pt x="1294172" y="-5582"/>
                  <a:pt x="1213137" y="12281"/>
                  <a:pt x="1062771" y="18288"/>
                </a:cubicBezTo>
                <a:cubicBezTo>
                  <a:pt x="912405" y="24295"/>
                  <a:pt x="829444" y="7304"/>
                  <a:pt x="708514" y="18288"/>
                </a:cubicBezTo>
                <a:cubicBezTo>
                  <a:pt x="587584" y="29272"/>
                  <a:pt x="227877" y="37311"/>
                  <a:pt x="0" y="18288"/>
                </a:cubicBezTo>
                <a:cubicBezTo>
                  <a:pt x="-53" y="11301"/>
                  <a:pt x="-649" y="7756"/>
                  <a:pt x="0" y="0"/>
                </a:cubicBezTo>
                <a:close/>
              </a:path>
            </a:pathLst>
          </a:custGeom>
          <a:solidFill>
            <a:schemeClr val="accent1"/>
          </a:solidFill>
          <a:ln w="34925">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C3078CEB-8FDE-7988-A4E1-1C8352975743}"/>
              </a:ext>
            </a:extLst>
          </p:cNvPr>
          <p:cNvGraphicFramePr>
            <a:graphicFrameLocks noGrp="1"/>
          </p:cNvGraphicFramePr>
          <p:nvPr>
            <p:ph idx="1"/>
            <p:extLst>
              <p:ext uri="{D42A27DB-BD31-4B8C-83A1-F6EECF244321}">
                <p14:modId xmlns:p14="http://schemas.microsoft.com/office/powerpoint/2010/main" val="1064473686"/>
              </p:ext>
            </p:extLst>
          </p:nvPr>
        </p:nvGraphicFramePr>
        <p:xfrm>
          <a:off x="632647" y="2805098"/>
          <a:ext cx="10915869" cy="34789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045771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A5EAFAB-38E1-B114-66A4-A73497E17B22}"/>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22C978E-4A23-F6B9-7876-2EEAE4405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close-up of a person's hands folded in prayer&#10;&#10;Description automatically generated">
            <a:extLst>
              <a:ext uri="{FF2B5EF4-FFF2-40B4-BE49-F238E27FC236}">
                <a16:creationId xmlns:a16="http://schemas.microsoft.com/office/drawing/2014/main" id="{2249A1DA-BB86-EDD9-A867-AA733A9D08F0}"/>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r="1" b="1784"/>
          <a:stretch/>
        </p:blipFill>
        <p:spPr>
          <a:xfrm>
            <a:off x="180279" y="161490"/>
            <a:ext cx="11827082" cy="6534092"/>
          </a:xfrm>
          <a:custGeom>
            <a:avLst/>
            <a:gdLst/>
            <a:ahLst/>
            <a:cxnLst/>
            <a:rect l="l" t="t" r="r" b="b"/>
            <a:pathLst>
              <a:path w="11827082" h="6534092">
                <a:moveTo>
                  <a:pt x="6610089" y="5"/>
                </a:moveTo>
                <a:cubicBezTo>
                  <a:pt x="6763993" y="-277"/>
                  <a:pt x="6862741" y="14300"/>
                  <a:pt x="6956523" y="21390"/>
                </a:cubicBezTo>
                <a:cubicBezTo>
                  <a:pt x="7271939" y="-12207"/>
                  <a:pt x="7581352" y="149"/>
                  <a:pt x="7768349" y="21390"/>
                </a:cubicBezTo>
                <a:lnTo>
                  <a:pt x="7831642" y="23688"/>
                </a:lnTo>
                <a:lnTo>
                  <a:pt x="7886307" y="21390"/>
                </a:lnTo>
                <a:cubicBezTo>
                  <a:pt x="7951978" y="17798"/>
                  <a:pt x="8007622" y="16567"/>
                  <a:pt x="8057445" y="16600"/>
                </a:cubicBezTo>
                <a:lnTo>
                  <a:pt x="8096254" y="17396"/>
                </a:lnTo>
                <a:lnTo>
                  <a:pt x="8199591" y="12947"/>
                </a:lnTo>
                <a:cubicBezTo>
                  <a:pt x="8247971" y="12558"/>
                  <a:pt x="8296272" y="14617"/>
                  <a:pt x="8344260" y="21390"/>
                </a:cubicBezTo>
                <a:lnTo>
                  <a:pt x="8355505" y="22738"/>
                </a:lnTo>
                <a:lnTo>
                  <a:pt x="8462217" y="21390"/>
                </a:lnTo>
                <a:cubicBezTo>
                  <a:pt x="8567700" y="16869"/>
                  <a:pt x="8666620" y="17239"/>
                  <a:pt x="8761697" y="18554"/>
                </a:cubicBezTo>
                <a:lnTo>
                  <a:pt x="8808871" y="19038"/>
                </a:lnTo>
                <a:lnTo>
                  <a:pt x="8941246" y="13930"/>
                </a:lnTo>
                <a:cubicBezTo>
                  <a:pt x="9040199" y="10800"/>
                  <a:pt x="9149474" y="10157"/>
                  <a:pt x="9260166" y="21390"/>
                </a:cubicBezTo>
                <a:lnTo>
                  <a:pt x="9339613" y="26448"/>
                </a:lnTo>
                <a:lnTo>
                  <a:pt x="9432845" y="28493"/>
                </a:lnTo>
                <a:cubicBezTo>
                  <a:pt x="9587011" y="31230"/>
                  <a:pt x="9744909" y="31599"/>
                  <a:pt x="9849954" y="21390"/>
                </a:cubicBezTo>
                <a:cubicBezTo>
                  <a:pt x="10060044" y="972"/>
                  <a:pt x="10204432" y="2657"/>
                  <a:pt x="10425865" y="21390"/>
                </a:cubicBezTo>
                <a:lnTo>
                  <a:pt x="10477895" y="25158"/>
                </a:lnTo>
                <a:lnTo>
                  <a:pt x="10566351" y="27751"/>
                </a:lnTo>
                <a:cubicBezTo>
                  <a:pt x="10727031" y="32755"/>
                  <a:pt x="10877889" y="35639"/>
                  <a:pt x="11001775" y="21390"/>
                </a:cubicBezTo>
                <a:cubicBezTo>
                  <a:pt x="11249546" y="-7108"/>
                  <a:pt x="11434553" y="12510"/>
                  <a:pt x="11813601" y="21390"/>
                </a:cubicBezTo>
                <a:cubicBezTo>
                  <a:pt x="11817928" y="208271"/>
                  <a:pt x="11818867" y="336567"/>
                  <a:pt x="11813601" y="475847"/>
                </a:cubicBezTo>
                <a:cubicBezTo>
                  <a:pt x="11808335" y="615127"/>
                  <a:pt x="11845853" y="1008651"/>
                  <a:pt x="11813601" y="1254916"/>
                </a:cubicBezTo>
                <a:cubicBezTo>
                  <a:pt x="11809570" y="1285699"/>
                  <a:pt x="11806768" y="1314174"/>
                  <a:pt x="11804923" y="1340777"/>
                </a:cubicBezTo>
                <a:lnTo>
                  <a:pt x="11803652" y="1373115"/>
                </a:lnTo>
                <a:lnTo>
                  <a:pt x="11804560" y="1395572"/>
                </a:lnTo>
                <a:cubicBezTo>
                  <a:pt x="11806656" y="1431340"/>
                  <a:pt x="11809600" y="1470662"/>
                  <a:pt x="11813601" y="1514605"/>
                </a:cubicBezTo>
                <a:cubicBezTo>
                  <a:pt x="11829606" y="1690380"/>
                  <a:pt x="11822955" y="1813845"/>
                  <a:pt x="11815628" y="1920902"/>
                </a:cubicBezTo>
                <a:lnTo>
                  <a:pt x="11811346" y="1995660"/>
                </a:lnTo>
                <a:lnTo>
                  <a:pt x="11813868" y="2104640"/>
                </a:lnTo>
                <a:lnTo>
                  <a:pt x="11817197" y="2264365"/>
                </a:lnTo>
                <a:lnTo>
                  <a:pt x="11821465" y="2306631"/>
                </a:lnTo>
                <a:cubicBezTo>
                  <a:pt x="11835170" y="2477814"/>
                  <a:pt x="11818400" y="2578773"/>
                  <a:pt x="11813601" y="2683208"/>
                </a:cubicBezTo>
                <a:cubicBezTo>
                  <a:pt x="11809487" y="2772725"/>
                  <a:pt x="11816027" y="2930030"/>
                  <a:pt x="11816192" y="3070653"/>
                </a:cubicBezTo>
                <a:lnTo>
                  <a:pt x="11813610" y="3202145"/>
                </a:lnTo>
                <a:lnTo>
                  <a:pt x="11813601" y="3267510"/>
                </a:lnTo>
                <a:cubicBezTo>
                  <a:pt x="11811419" y="3587194"/>
                  <a:pt x="11813535" y="3497122"/>
                  <a:pt x="11813601" y="3721967"/>
                </a:cubicBezTo>
                <a:cubicBezTo>
                  <a:pt x="11813617" y="3778178"/>
                  <a:pt x="11814293" y="3835214"/>
                  <a:pt x="11815131" y="3894088"/>
                </a:cubicBezTo>
                <a:lnTo>
                  <a:pt x="11816203" y="3972593"/>
                </a:lnTo>
                <a:lnTo>
                  <a:pt x="11816265" y="3973919"/>
                </a:lnTo>
                <a:cubicBezTo>
                  <a:pt x="11819902" y="4062998"/>
                  <a:pt x="11819694" y="4122248"/>
                  <a:pt x="11818174" y="4171327"/>
                </a:cubicBezTo>
                <a:lnTo>
                  <a:pt x="11817878" y="4178488"/>
                </a:lnTo>
                <a:lnTo>
                  <a:pt x="11818118" y="4277530"/>
                </a:lnTo>
                <a:cubicBezTo>
                  <a:pt x="11817612" y="4347824"/>
                  <a:pt x="11816272" y="4421987"/>
                  <a:pt x="11813601" y="4501036"/>
                </a:cubicBezTo>
                <a:cubicBezTo>
                  <a:pt x="11824398" y="4779554"/>
                  <a:pt x="11834923" y="4895505"/>
                  <a:pt x="11813601" y="5020415"/>
                </a:cubicBezTo>
                <a:cubicBezTo>
                  <a:pt x="11808270" y="5051643"/>
                  <a:pt x="11804885" y="5094410"/>
                  <a:pt x="11802984" y="5145366"/>
                </a:cubicBezTo>
                <a:lnTo>
                  <a:pt x="11802805" y="5153576"/>
                </a:lnTo>
                <a:lnTo>
                  <a:pt x="11813601" y="5280104"/>
                </a:lnTo>
                <a:cubicBezTo>
                  <a:pt x="11848339" y="5545832"/>
                  <a:pt x="11803810" y="5568088"/>
                  <a:pt x="11813601" y="5734561"/>
                </a:cubicBezTo>
                <a:cubicBezTo>
                  <a:pt x="11814825" y="5755370"/>
                  <a:pt x="11815354" y="5777180"/>
                  <a:pt x="11815391" y="5800160"/>
                </a:cubicBezTo>
                <a:lnTo>
                  <a:pt x="11814403" y="5861994"/>
                </a:lnTo>
                <a:lnTo>
                  <a:pt x="11814897" y="5940552"/>
                </a:lnTo>
                <a:cubicBezTo>
                  <a:pt x="11813455" y="6007961"/>
                  <a:pt x="11810716" y="6074118"/>
                  <a:pt x="11808410" y="6139030"/>
                </a:cubicBezTo>
                <a:lnTo>
                  <a:pt x="11805249" y="6294204"/>
                </a:lnTo>
                <a:lnTo>
                  <a:pt x="11806853" y="6377232"/>
                </a:lnTo>
                <a:lnTo>
                  <a:pt x="11813601" y="6513630"/>
                </a:lnTo>
                <a:cubicBezTo>
                  <a:pt x="11755932" y="6520071"/>
                  <a:pt x="11702085" y="6522123"/>
                  <a:pt x="11651008" y="6521869"/>
                </a:cubicBezTo>
                <a:lnTo>
                  <a:pt x="11606878" y="6520178"/>
                </a:lnTo>
                <a:lnTo>
                  <a:pt x="11480359" y="6526470"/>
                </a:lnTo>
                <a:cubicBezTo>
                  <a:pt x="11411497" y="6529079"/>
                  <a:pt x="11340067" y="6529281"/>
                  <a:pt x="11235913" y="6522672"/>
                </a:cubicBezTo>
                <a:lnTo>
                  <a:pt x="11167376" y="6517338"/>
                </a:lnTo>
                <a:lnTo>
                  <a:pt x="11118099" y="6519937"/>
                </a:lnTo>
                <a:cubicBezTo>
                  <a:pt x="11008080" y="6519923"/>
                  <a:pt x="10918905" y="6505169"/>
                  <a:pt x="10779737" y="6513630"/>
                </a:cubicBezTo>
                <a:lnTo>
                  <a:pt x="10756340" y="6513513"/>
                </a:lnTo>
                <a:lnTo>
                  <a:pt x="10748952" y="6514346"/>
                </a:lnTo>
                <a:cubicBezTo>
                  <a:pt x="10725838" y="6516206"/>
                  <a:pt x="10699773" y="6516641"/>
                  <a:pt x="10661780" y="6513630"/>
                </a:cubicBezTo>
                <a:lnTo>
                  <a:pt x="10643067" y="6512943"/>
                </a:lnTo>
                <a:lnTo>
                  <a:pt x="10627638" y="6512866"/>
                </a:lnTo>
                <a:lnTo>
                  <a:pt x="10598539" y="6511309"/>
                </a:lnTo>
                <a:lnTo>
                  <a:pt x="10590670" y="6511020"/>
                </a:lnTo>
                <a:cubicBezTo>
                  <a:pt x="10422654" y="6509230"/>
                  <a:pt x="10114537" y="6525711"/>
                  <a:pt x="9930443" y="6519069"/>
                </a:cubicBezTo>
                <a:lnTo>
                  <a:pt x="9908887" y="6517613"/>
                </a:lnTo>
                <a:lnTo>
                  <a:pt x="9697150" y="6531900"/>
                </a:lnTo>
                <a:cubicBezTo>
                  <a:pt x="9438634" y="6540253"/>
                  <a:pt x="9217380" y="6522684"/>
                  <a:pt x="9038128" y="6513630"/>
                </a:cubicBezTo>
                <a:lnTo>
                  <a:pt x="8901719" y="6509665"/>
                </a:lnTo>
                <a:lnTo>
                  <a:pt x="8766922" y="6512046"/>
                </a:lnTo>
                <a:cubicBezTo>
                  <a:pt x="8694433" y="6513288"/>
                  <a:pt x="8629372" y="6514112"/>
                  <a:pt x="8580175" y="6513630"/>
                </a:cubicBezTo>
                <a:lnTo>
                  <a:pt x="8571277" y="6513524"/>
                </a:lnTo>
                <a:lnTo>
                  <a:pt x="8462217" y="6513630"/>
                </a:lnTo>
                <a:cubicBezTo>
                  <a:pt x="8225188" y="6509968"/>
                  <a:pt x="7780127" y="6525503"/>
                  <a:pt x="7532434" y="6513630"/>
                </a:cubicBezTo>
                <a:lnTo>
                  <a:pt x="7448622" y="6511320"/>
                </a:lnTo>
                <a:lnTo>
                  <a:pt x="7428354" y="6513630"/>
                </a:lnTo>
                <a:cubicBezTo>
                  <a:pt x="7293248" y="6538560"/>
                  <a:pt x="7186080" y="6533261"/>
                  <a:pt x="7078782" y="6523679"/>
                </a:cubicBezTo>
                <a:lnTo>
                  <a:pt x="6973169" y="6513887"/>
                </a:lnTo>
                <a:lnTo>
                  <a:pt x="6954249" y="6514033"/>
                </a:lnTo>
                <a:cubicBezTo>
                  <a:pt x="6918701" y="6514123"/>
                  <a:pt x="6880374" y="6514018"/>
                  <a:pt x="6838566" y="6513630"/>
                </a:cubicBezTo>
                <a:lnTo>
                  <a:pt x="6790865" y="6514652"/>
                </a:lnTo>
                <a:lnTo>
                  <a:pt x="6717520" y="6518204"/>
                </a:lnTo>
                <a:lnTo>
                  <a:pt x="6690736" y="6516798"/>
                </a:lnTo>
                <a:lnTo>
                  <a:pt x="6604647" y="6518643"/>
                </a:lnTo>
                <a:cubicBezTo>
                  <a:pt x="6383546" y="6528740"/>
                  <a:pt x="6188571" y="6547337"/>
                  <a:pt x="5908782" y="6513630"/>
                </a:cubicBezTo>
                <a:lnTo>
                  <a:pt x="5827432" y="6506155"/>
                </a:lnTo>
                <a:lnTo>
                  <a:pt x="5818169" y="6505897"/>
                </a:lnTo>
                <a:cubicBezTo>
                  <a:pt x="5656134" y="6501940"/>
                  <a:pt x="5476891" y="6500561"/>
                  <a:pt x="5360626" y="6513630"/>
                </a:cubicBezTo>
                <a:cubicBezTo>
                  <a:pt x="5244362" y="6526700"/>
                  <a:pt x="5155294" y="6523407"/>
                  <a:pt x="5082581" y="6518492"/>
                </a:cubicBezTo>
                <a:lnTo>
                  <a:pt x="5011539" y="6513612"/>
                </a:lnTo>
                <a:lnTo>
                  <a:pt x="4978999" y="6513630"/>
                </a:lnTo>
                <a:lnTo>
                  <a:pt x="4947560" y="6512597"/>
                </a:lnTo>
                <a:lnTo>
                  <a:pt x="4902673" y="6513630"/>
                </a:lnTo>
                <a:cubicBezTo>
                  <a:pt x="4851834" y="6520217"/>
                  <a:pt x="4795188" y="6523001"/>
                  <a:pt x="4737076" y="6522747"/>
                </a:cubicBezTo>
                <a:lnTo>
                  <a:pt x="4649328" y="6518160"/>
                </a:lnTo>
                <a:lnTo>
                  <a:pt x="4624935" y="6519597"/>
                </a:lnTo>
                <a:cubicBezTo>
                  <a:pt x="4598495" y="6519851"/>
                  <a:pt x="4566987" y="6518389"/>
                  <a:pt x="4521046" y="6513630"/>
                </a:cubicBezTo>
                <a:lnTo>
                  <a:pt x="4456833" y="6510131"/>
                </a:lnTo>
                <a:lnTo>
                  <a:pt x="4343538" y="6512337"/>
                </a:lnTo>
                <a:cubicBezTo>
                  <a:pt x="4260681" y="6514690"/>
                  <a:pt x="4174545" y="6517475"/>
                  <a:pt x="4104725" y="6513630"/>
                </a:cubicBezTo>
                <a:cubicBezTo>
                  <a:pt x="3965085" y="6505941"/>
                  <a:pt x="3802107" y="6535988"/>
                  <a:pt x="3528815" y="6513630"/>
                </a:cubicBezTo>
                <a:lnTo>
                  <a:pt x="3407613" y="6504978"/>
                </a:lnTo>
                <a:lnTo>
                  <a:pt x="3251268" y="6513630"/>
                </a:lnTo>
                <a:cubicBezTo>
                  <a:pt x="3103602" y="6529652"/>
                  <a:pt x="3004932" y="6519904"/>
                  <a:pt x="2867035" y="6513929"/>
                </a:cubicBezTo>
                <a:lnTo>
                  <a:pt x="2840124" y="6513045"/>
                </a:lnTo>
                <a:lnTo>
                  <a:pt x="2834946" y="6513630"/>
                </a:lnTo>
                <a:cubicBezTo>
                  <a:pt x="2691933" y="6538293"/>
                  <a:pt x="2614008" y="6529004"/>
                  <a:pt x="2502859" y="6520536"/>
                </a:cubicBezTo>
                <a:lnTo>
                  <a:pt x="2442001" y="6517197"/>
                </a:lnTo>
                <a:lnTo>
                  <a:pt x="2438245" y="6517313"/>
                </a:lnTo>
                <a:cubicBezTo>
                  <a:pt x="2401807" y="6517985"/>
                  <a:pt x="2368299" y="6518156"/>
                  <a:pt x="2336678" y="6517988"/>
                </a:cubicBezTo>
                <a:lnTo>
                  <a:pt x="2185932" y="6514754"/>
                </a:lnTo>
                <a:lnTo>
                  <a:pt x="1960620" y="6520062"/>
                </a:lnTo>
                <a:cubicBezTo>
                  <a:pt x="1876521" y="6521810"/>
                  <a:pt x="1788378" y="6523022"/>
                  <a:pt x="1701155" y="6522387"/>
                </a:cubicBezTo>
                <a:lnTo>
                  <a:pt x="1589271" y="6518529"/>
                </a:lnTo>
                <a:lnTo>
                  <a:pt x="1539168" y="6519829"/>
                </a:lnTo>
                <a:cubicBezTo>
                  <a:pt x="1395291" y="6522782"/>
                  <a:pt x="1407110" y="6517174"/>
                  <a:pt x="1287620" y="6513630"/>
                </a:cubicBezTo>
                <a:cubicBezTo>
                  <a:pt x="1168131" y="6510087"/>
                  <a:pt x="1041230" y="6513238"/>
                  <a:pt x="932033" y="6514000"/>
                </a:cubicBezTo>
                <a:lnTo>
                  <a:pt x="918750" y="6513952"/>
                </a:lnTo>
                <a:lnTo>
                  <a:pt x="858917" y="6514806"/>
                </a:lnTo>
                <a:cubicBezTo>
                  <a:pt x="826932" y="6514879"/>
                  <a:pt x="792070" y="6514545"/>
                  <a:pt x="753341" y="6513630"/>
                </a:cubicBezTo>
                <a:cubicBezTo>
                  <a:pt x="443511" y="6506311"/>
                  <a:pt x="354936" y="6524642"/>
                  <a:pt x="17841" y="6513630"/>
                </a:cubicBezTo>
                <a:cubicBezTo>
                  <a:pt x="-956" y="6342673"/>
                  <a:pt x="-10467" y="6012653"/>
                  <a:pt x="17841" y="5799484"/>
                </a:cubicBezTo>
                <a:lnTo>
                  <a:pt x="19845" y="5756408"/>
                </a:lnTo>
                <a:lnTo>
                  <a:pt x="17841" y="5734561"/>
                </a:lnTo>
                <a:cubicBezTo>
                  <a:pt x="13149" y="5695472"/>
                  <a:pt x="12578" y="5648752"/>
                  <a:pt x="13918" y="5598323"/>
                </a:cubicBezTo>
                <a:lnTo>
                  <a:pt x="18180" y="5508699"/>
                </a:lnTo>
                <a:lnTo>
                  <a:pt x="16493" y="5477760"/>
                </a:lnTo>
                <a:cubicBezTo>
                  <a:pt x="8966" y="5369709"/>
                  <a:pt x="1889" y="5260695"/>
                  <a:pt x="17841" y="5150260"/>
                </a:cubicBezTo>
                <a:cubicBezTo>
                  <a:pt x="-3463" y="5038150"/>
                  <a:pt x="-2139" y="4857473"/>
                  <a:pt x="6850" y="4650409"/>
                </a:cubicBezTo>
                <a:lnTo>
                  <a:pt x="14633" y="4498670"/>
                </a:lnTo>
                <a:lnTo>
                  <a:pt x="14494" y="4495758"/>
                </a:lnTo>
                <a:cubicBezTo>
                  <a:pt x="12245" y="4421472"/>
                  <a:pt x="13025" y="4335511"/>
                  <a:pt x="14442" y="4243130"/>
                </a:cubicBezTo>
                <a:lnTo>
                  <a:pt x="16801" y="4091152"/>
                </a:lnTo>
                <a:lnTo>
                  <a:pt x="13537" y="4018512"/>
                </a:lnTo>
                <a:lnTo>
                  <a:pt x="17696" y="3920163"/>
                </a:lnTo>
                <a:lnTo>
                  <a:pt x="17841" y="3851812"/>
                </a:lnTo>
                <a:cubicBezTo>
                  <a:pt x="15571" y="3651484"/>
                  <a:pt x="26219" y="3546077"/>
                  <a:pt x="24551" y="3386181"/>
                </a:cubicBezTo>
                <a:lnTo>
                  <a:pt x="24397" y="3379573"/>
                </a:lnTo>
                <a:lnTo>
                  <a:pt x="22173" y="3327681"/>
                </a:lnTo>
                <a:cubicBezTo>
                  <a:pt x="20895" y="3304536"/>
                  <a:pt x="19446" y="3284181"/>
                  <a:pt x="17841" y="3267510"/>
                </a:cubicBezTo>
                <a:cubicBezTo>
                  <a:pt x="8213" y="3167488"/>
                  <a:pt x="-3113" y="2984082"/>
                  <a:pt x="3931" y="2799801"/>
                </a:cubicBezTo>
                <a:lnTo>
                  <a:pt x="4125" y="2797274"/>
                </a:lnTo>
                <a:lnTo>
                  <a:pt x="3717" y="2776150"/>
                </a:lnTo>
                <a:cubicBezTo>
                  <a:pt x="3237" y="2640023"/>
                  <a:pt x="7465" y="2516197"/>
                  <a:pt x="17841" y="2423520"/>
                </a:cubicBezTo>
                <a:cubicBezTo>
                  <a:pt x="20435" y="2400350"/>
                  <a:pt x="22069" y="2375698"/>
                  <a:pt x="22982" y="2349684"/>
                </a:cubicBezTo>
                <a:lnTo>
                  <a:pt x="23157" y="2331991"/>
                </a:lnTo>
                <a:lnTo>
                  <a:pt x="21648" y="2290240"/>
                </a:lnTo>
                <a:cubicBezTo>
                  <a:pt x="18695" y="2240502"/>
                  <a:pt x="15426" y="2193755"/>
                  <a:pt x="14054" y="2150784"/>
                </a:cubicBezTo>
                <a:lnTo>
                  <a:pt x="17291" y="2050968"/>
                </a:lnTo>
                <a:lnTo>
                  <a:pt x="12351" y="1872365"/>
                </a:lnTo>
                <a:cubicBezTo>
                  <a:pt x="11665" y="1799113"/>
                  <a:pt x="12859" y="1722821"/>
                  <a:pt x="17841" y="1644450"/>
                </a:cubicBezTo>
                <a:lnTo>
                  <a:pt x="21169" y="1569934"/>
                </a:lnTo>
                <a:lnTo>
                  <a:pt x="20488" y="1547698"/>
                </a:lnTo>
                <a:cubicBezTo>
                  <a:pt x="19568" y="1516527"/>
                  <a:pt x="18663" y="1483900"/>
                  <a:pt x="17841" y="1449683"/>
                </a:cubicBezTo>
                <a:cubicBezTo>
                  <a:pt x="11271" y="1175953"/>
                  <a:pt x="1415" y="1152151"/>
                  <a:pt x="17841" y="995226"/>
                </a:cubicBezTo>
                <a:lnTo>
                  <a:pt x="19885" y="968921"/>
                </a:lnTo>
                <a:lnTo>
                  <a:pt x="17841" y="930304"/>
                </a:lnTo>
                <a:cubicBezTo>
                  <a:pt x="7442" y="768208"/>
                  <a:pt x="7865" y="285783"/>
                  <a:pt x="17841" y="21390"/>
                </a:cubicBezTo>
                <a:cubicBezTo>
                  <a:pt x="147136" y="10433"/>
                  <a:pt x="296588" y="9602"/>
                  <a:pt x="440468" y="11925"/>
                </a:cubicBezTo>
                <a:lnTo>
                  <a:pt x="473966" y="12726"/>
                </a:lnTo>
                <a:lnTo>
                  <a:pt x="478805" y="12539"/>
                </a:lnTo>
                <a:lnTo>
                  <a:pt x="484496" y="12977"/>
                </a:lnTo>
                <a:lnTo>
                  <a:pt x="648894" y="16905"/>
                </a:lnTo>
                <a:cubicBezTo>
                  <a:pt x="714833" y="18773"/>
                  <a:pt x="776163" y="20559"/>
                  <a:pt x="829667" y="21390"/>
                </a:cubicBezTo>
                <a:lnTo>
                  <a:pt x="916694" y="22693"/>
                </a:lnTo>
                <a:lnTo>
                  <a:pt x="933747" y="21390"/>
                </a:lnTo>
                <a:cubicBezTo>
                  <a:pt x="1086511" y="12604"/>
                  <a:pt x="1591110" y="15003"/>
                  <a:pt x="1863531" y="21390"/>
                </a:cubicBezTo>
                <a:lnTo>
                  <a:pt x="1920387" y="22646"/>
                </a:lnTo>
                <a:lnTo>
                  <a:pt x="2054705" y="24358"/>
                </a:lnTo>
                <a:cubicBezTo>
                  <a:pt x="2107717" y="24456"/>
                  <a:pt x="2161143" y="23719"/>
                  <a:pt x="2217404" y="21390"/>
                </a:cubicBezTo>
                <a:cubicBezTo>
                  <a:pt x="2442445" y="12073"/>
                  <a:pt x="2732199" y="18194"/>
                  <a:pt x="2911273" y="21390"/>
                </a:cubicBezTo>
                <a:lnTo>
                  <a:pt x="3023675" y="20799"/>
                </a:lnTo>
                <a:lnTo>
                  <a:pt x="3093869" y="15816"/>
                </a:lnTo>
                <a:cubicBezTo>
                  <a:pt x="3182922" y="11551"/>
                  <a:pt x="3301373" y="10993"/>
                  <a:pt x="3429365" y="12165"/>
                </a:cubicBezTo>
                <a:lnTo>
                  <a:pt x="3575555" y="14425"/>
                </a:lnTo>
                <a:lnTo>
                  <a:pt x="3605772" y="13210"/>
                </a:lnTo>
                <a:cubicBezTo>
                  <a:pt x="3774503" y="6974"/>
                  <a:pt x="3960371" y="3465"/>
                  <a:pt x="4063093" y="21390"/>
                </a:cubicBezTo>
                <a:lnTo>
                  <a:pt x="4088792" y="24677"/>
                </a:lnTo>
                <a:lnTo>
                  <a:pt x="4129769" y="25744"/>
                </a:lnTo>
                <a:cubicBezTo>
                  <a:pt x="4269845" y="29597"/>
                  <a:pt x="4297423" y="30995"/>
                  <a:pt x="4403088" y="21390"/>
                </a:cubicBezTo>
                <a:cubicBezTo>
                  <a:pt x="4473592" y="10814"/>
                  <a:pt x="4858406" y="-6032"/>
                  <a:pt x="5096956" y="21390"/>
                </a:cubicBezTo>
                <a:lnTo>
                  <a:pt x="5251798" y="27914"/>
                </a:lnTo>
                <a:lnTo>
                  <a:pt x="5332872" y="21390"/>
                </a:lnTo>
                <a:cubicBezTo>
                  <a:pt x="5422885" y="11295"/>
                  <a:pt x="5502187" y="8863"/>
                  <a:pt x="5576462" y="10240"/>
                </a:cubicBezTo>
                <a:lnTo>
                  <a:pt x="5700011" y="17015"/>
                </a:lnTo>
                <a:lnTo>
                  <a:pt x="5761151" y="15143"/>
                </a:lnTo>
                <a:cubicBezTo>
                  <a:pt x="5846776" y="14123"/>
                  <a:pt x="5935566" y="15403"/>
                  <a:pt x="6026740" y="21390"/>
                </a:cubicBezTo>
                <a:lnTo>
                  <a:pt x="6161088" y="29209"/>
                </a:lnTo>
                <a:lnTo>
                  <a:pt x="6262655" y="21390"/>
                </a:lnTo>
                <a:cubicBezTo>
                  <a:pt x="6405549" y="5694"/>
                  <a:pt x="6517747" y="175"/>
                  <a:pt x="6610089" y="5"/>
                </a:cubicBezTo>
                <a:close/>
              </a:path>
            </a:pathLst>
          </a:custGeom>
        </p:spPr>
      </p:pic>
      <p:sp>
        <p:nvSpPr>
          <p:cNvPr id="3" name="Rectangle 2">
            <a:extLst>
              <a:ext uri="{FF2B5EF4-FFF2-40B4-BE49-F238E27FC236}">
                <a16:creationId xmlns:a16="http://schemas.microsoft.com/office/drawing/2014/main" id="{886791A3-0C15-E4E7-C307-7730E867AD00}"/>
              </a:ext>
            </a:extLst>
          </p:cNvPr>
          <p:cNvSpPr/>
          <p:nvPr/>
        </p:nvSpPr>
        <p:spPr>
          <a:xfrm>
            <a:off x="571499" y="500063"/>
            <a:ext cx="11264009" cy="5972175"/>
          </a:xfrm>
          <a:prstGeom prst="rect">
            <a:avLst/>
          </a:prstGeom>
          <a:solidFill>
            <a:srgbClr val="000000">
              <a:alpha val="65098"/>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solidFill>
                <a:srgbClr val="C00000"/>
              </a:solidFill>
            </a:endParaRPr>
          </a:p>
        </p:txBody>
      </p:sp>
      <p:sp>
        <p:nvSpPr>
          <p:cNvPr id="4" name="TextBox 3">
            <a:extLst>
              <a:ext uri="{FF2B5EF4-FFF2-40B4-BE49-F238E27FC236}">
                <a16:creationId xmlns:a16="http://schemas.microsoft.com/office/drawing/2014/main" id="{1A1EC9D2-FF29-2CAB-F921-4B3220EF089A}"/>
              </a:ext>
            </a:extLst>
          </p:cNvPr>
          <p:cNvSpPr txBox="1"/>
          <p:nvPr/>
        </p:nvSpPr>
        <p:spPr>
          <a:xfrm>
            <a:off x="571499" y="500063"/>
            <a:ext cx="11138719" cy="2554545"/>
          </a:xfrm>
          <a:prstGeom prst="rect">
            <a:avLst/>
          </a:prstGeom>
          <a:solidFill>
            <a:srgbClr val="000000">
              <a:alpha val="65098"/>
            </a:srgbClr>
          </a:solidFill>
        </p:spPr>
        <p:txBody>
          <a:bodyPr wrap="square" rtlCol="0">
            <a:spAutoFit/>
          </a:bodyPr>
          <a:lstStyle/>
          <a:p>
            <a:r>
              <a:rPr lang="en-US" sz="4000" dirty="0">
                <a:solidFill>
                  <a:schemeClr val="bg1"/>
                </a:solidFill>
              </a:rPr>
              <a:t>“To pray is to descend with the mind into the heart, and there to stand before the face of the Lord, ever-present, all seeing, within you.” St. </a:t>
            </a:r>
            <a:r>
              <a:rPr lang="en-US" sz="4000" dirty="0" err="1">
                <a:solidFill>
                  <a:schemeClr val="bg1"/>
                </a:solidFill>
              </a:rPr>
              <a:t>Theophan</a:t>
            </a:r>
            <a:r>
              <a:rPr lang="en-US" sz="4000" dirty="0">
                <a:solidFill>
                  <a:schemeClr val="bg1"/>
                </a:solidFill>
              </a:rPr>
              <a:t> the Recluse</a:t>
            </a:r>
          </a:p>
          <a:p>
            <a:endParaRPr lang="en-US" sz="4000" dirty="0">
              <a:solidFill>
                <a:schemeClr val="bg1"/>
              </a:solidFill>
            </a:endParaRPr>
          </a:p>
          <a:p>
            <a:r>
              <a:rPr lang="en-US" sz="4000" dirty="0">
                <a:solidFill>
                  <a:schemeClr val="bg1"/>
                </a:solidFill>
              </a:rPr>
              <a:t>We “remain in loving attention on God.” St John of the Cross</a:t>
            </a:r>
          </a:p>
        </p:txBody>
      </p:sp>
    </p:spTree>
    <p:extLst>
      <p:ext uri="{BB962C8B-B14F-4D97-AF65-F5344CB8AC3E}">
        <p14:creationId xmlns:p14="http://schemas.microsoft.com/office/powerpoint/2010/main" val="38219381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12" name="Rectangle 11">
            <a:extLst>
              <a:ext uri="{FF2B5EF4-FFF2-40B4-BE49-F238E27FC236}">
                <a16:creationId xmlns:a16="http://schemas.microsoft.com/office/drawing/2014/main" id="{678CC48C-9275-4EFA-9B84-8E818500B9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heart with a cross and a light in the middle&#10;&#10;Description automatically generated">
            <a:extLst>
              <a:ext uri="{FF2B5EF4-FFF2-40B4-BE49-F238E27FC236}">
                <a16:creationId xmlns:a16="http://schemas.microsoft.com/office/drawing/2014/main" id="{9F80F8C5-4642-D08B-425F-48EA36CF19B0}"/>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l="4024"/>
          <a:stretch/>
        </p:blipFill>
        <p:spPr>
          <a:xfrm>
            <a:off x="-1" y="-1"/>
            <a:ext cx="12188952" cy="6858000"/>
          </a:xfrm>
          <a:prstGeom prst="rect">
            <a:avLst/>
          </a:prstGeom>
        </p:spPr>
      </p:pic>
      <p:sp>
        <p:nvSpPr>
          <p:cNvPr id="14" name="Rectangle 13">
            <a:extLst>
              <a:ext uri="{FF2B5EF4-FFF2-40B4-BE49-F238E27FC236}">
                <a16:creationId xmlns:a16="http://schemas.microsoft.com/office/drawing/2014/main" id="{0A324144-E9CF-4B12-A53E-FAC0D281D8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 y="4530071"/>
            <a:ext cx="12191999" cy="2327926"/>
          </a:xfrm>
          <a:prstGeom prst="rect">
            <a:avLst/>
          </a:prstGeom>
          <a:gradFill flip="none" rotWithShape="1">
            <a:gsLst>
              <a:gs pos="45000">
                <a:schemeClr val="tx1">
                  <a:alpha val="40000"/>
                </a:schemeClr>
              </a:gs>
              <a:gs pos="100000">
                <a:schemeClr val="tx1">
                  <a:alpha val="80000"/>
                </a:scheme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3672238-5C76-F870-6943-D040BB026505}"/>
              </a:ext>
            </a:extLst>
          </p:cNvPr>
          <p:cNvSpPr>
            <a:spLocks noGrp="1"/>
          </p:cNvSpPr>
          <p:nvPr>
            <p:ph type="title"/>
          </p:nvPr>
        </p:nvSpPr>
        <p:spPr>
          <a:xfrm>
            <a:off x="641604" y="4553712"/>
            <a:ext cx="10908792" cy="1069848"/>
          </a:xfrm>
        </p:spPr>
        <p:txBody>
          <a:bodyPr vert="horz" lIns="91440" tIns="45720" rIns="91440" bIns="45720" rtlCol="0" anchor="ctr">
            <a:normAutofit/>
          </a:bodyPr>
          <a:lstStyle/>
          <a:p>
            <a:pPr algn="ctr"/>
            <a:r>
              <a:rPr lang="en-US" sz="6000" dirty="0">
                <a:solidFill>
                  <a:schemeClr val="bg1"/>
                </a:solidFill>
              </a:rPr>
              <a:t>Yielded to His Love</a:t>
            </a:r>
          </a:p>
        </p:txBody>
      </p:sp>
    </p:spTree>
    <p:extLst>
      <p:ext uri="{BB962C8B-B14F-4D97-AF65-F5344CB8AC3E}">
        <p14:creationId xmlns:p14="http://schemas.microsoft.com/office/powerpoint/2010/main" val="38533149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832307B-141C-9A55-61F6-72ECD02BD171}"/>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A29590C-05A9-7BD9-CA1B-5ADF06497C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close-up of a person's hands folded in prayer&#10;&#10;Description automatically generated">
            <a:extLst>
              <a:ext uri="{FF2B5EF4-FFF2-40B4-BE49-F238E27FC236}">
                <a16:creationId xmlns:a16="http://schemas.microsoft.com/office/drawing/2014/main" id="{939C0383-9DF6-8AB6-056A-E110FD260078}"/>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r="1" b="1784"/>
          <a:stretch/>
        </p:blipFill>
        <p:spPr>
          <a:xfrm>
            <a:off x="180279" y="161490"/>
            <a:ext cx="11827082" cy="6534092"/>
          </a:xfrm>
          <a:custGeom>
            <a:avLst/>
            <a:gdLst/>
            <a:ahLst/>
            <a:cxnLst/>
            <a:rect l="l" t="t" r="r" b="b"/>
            <a:pathLst>
              <a:path w="11827082" h="6534092">
                <a:moveTo>
                  <a:pt x="6610089" y="5"/>
                </a:moveTo>
                <a:cubicBezTo>
                  <a:pt x="6763993" y="-277"/>
                  <a:pt x="6862741" y="14300"/>
                  <a:pt x="6956523" y="21390"/>
                </a:cubicBezTo>
                <a:cubicBezTo>
                  <a:pt x="7271939" y="-12207"/>
                  <a:pt x="7581352" y="149"/>
                  <a:pt x="7768349" y="21390"/>
                </a:cubicBezTo>
                <a:lnTo>
                  <a:pt x="7831642" y="23688"/>
                </a:lnTo>
                <a:lnTo>
                  <a:pt x="7886307" y="21390"/>
                </a:lnTo>
                <a:cubicBezTo>
                  <a:pt x="7951978" y="17798"/>
                  <a:pt x="8007622" y="16567"/>
                  <a:pt x="8057445" y="16600"/>
                </a:cubicBezTo>
                <a:lnTo>
                  <a:pt x="8096254" y="17396"/>
                </a:lnTo>
                <a:lnTo>
                  <a:pt x="8199591" y="12947"/>
                </a:lnTo>
                <a:cubicBezTo>
                  <a:pt x="8247971" y="12558"/>
                  <a:pt x="8296272" y="14617"/>
                  <a:pt x="8344260" y="21390"/>
                </a:cubicBezTo>
                <a:lnTo>
                  <a:pt x="8355505" y="22738"/>
                </a:lnTo>
                <a:lnTo>
                  <a:pt x="8462217" y="21390"/>
                </a:lnTo>
                <a:cubicBezTo>
                  <a:pt x="8567700" y="16869"/>
                  <a:pt x="8666620" y="17239"/>
                  <a:pt x="8761697" y="18554"/>
                </a:cubicBezTo>
                <a:lnTo>
                  <a:pt x="8808871" y="19038"/>
                </a:lnTo>
                <a:lnTo>
                  <a:pt x="8941246" y="13930"/>
                </a:lnTo>
                <a:cubicBezTo>
                  <a:pt x="9040199" y="10800"/>
                  <a:pt x="9149474" y="10157"/>
                  <a:pt x="9260166" y="21390"/>
                </a:cubicBezTo>
                <a:lnTo>
                  <a:pt x="9339613" y="26448"/>
                </a:lnTo>
                <a:lnTo>
                  <a:pt x="9432845" y="28493"/>
                </a:lnTo>
                <a:cubicBezTo>
                  <a:pt x="9587011" y="31230"/>
                  <a:pt x="9744909" y="31599"/>
                  <a:pt x="9849954" y="21390"/>
                </a:cubicBezTo>
                <a:cubicBezTo>
                  <a:pt x="10060044" y="972"/>
                  <a:pt x="10204432" y="2657"/>
                  <a:pt x="10425865" y="21390"/>
                </a:cubicBezTo>
                <a:lnTo>
                  <a:pt x="10477895" y="25158"/>
                </a:lnTo>
                <a:lnTo>
                  <a:pt x="10566351" y="27751"/>
                </a:lnTo>
                <a:cubicBezTo>
                  <a:pt x="10727031" y="32755"/>
                  <a:pt x="10877889" y="35639"/>
                  <a:pt x="11001775" y="21390"/>
                </a:cubicBezTo>
                <a:cubicBezTo>
                  <a:pt x="11249546" y="-7108"/>
                  <a:pt x="11434553" y="12510"/>
                  <a:pt x="11813601" y="21390"/>
                </a:cubicBezTo>
                <a:cubicBezTo>
                  <a:pt x="11817928" y="208271"/>
                  <a:pt x="11818867" y="336567"/>
                  <a:pt x="11813601" y="475847"/>
                </a:cubicBezTo>
                <a:cubicBezTo>
                  <a:pt x="11808335" y="615127"/>
                  <a:pt x="11845853" y="1008651"/>
                  <a:pt x="11813601" y="1254916"/>
                </a:cubicBezTo>
                <a:cubicBezTo>
                  <a:pt x="11809570" y="1285699"/>
                  <a:pt x="11806768" y="1314174"/>
                  <a:pt x="11804923" y="1340777"/>
                </a:cubicBezTo>
                <a:lnTo>
                  <a:pt x="11803652" y="1373115"/>
                </a:lnTo>
                <a:lnTo>
                  <a:pt x="11804560" y="1395572"/>
                </a:lnTo>
                <a:cubicBezTo>
                  <a:pt x="11806656" y="1431340"/>
                  <a:pt x="11809600" y="1470662"/>
                  <a:pt x="11813601" y="1514605"/>
                </a:cubicBezTo>
                <a:cubicBezTo>
                  <a:pt x="11829606" y="1690380"/>
                  <a:pt x="11822955" y="1813845"/>
                  <a:pt x="11815628" y="1920902"/>
                </a:cubicBezTo>
                <a:lnTo>
                  <a:pt x="11811346" y="1995660"/>
                </a:lnTo>
                <a:lnTo>
                  <a:pt x="11813868" y="2104640"/>
                </a:lnTo>
                <a:lnTo>
                  <a:pt x="11817197" y="2264365"/>
                </a:lnTo>
                <a:lnTo>
                  <a:pt x="11821465" y="2306631"/>
                </a:lnTo>
                <a:cubicBezTo>
                  <a:pt x="11835170" y="2477814"/>
                  <a:pt x="11818400" y="2578773"/>
                  <a:pt x="11813601" y="2683208"/>
                </a:cubicBezTo>
                <a:cubicBezTo>
                  <a:pt x="11809487" y="2772725"/>
                  <a:pt x="11816027" y="2930030"/>
                  <a:pt x="11816192" y="3070653"/>
                </a:cubicBezTo>
                <a:lnTo>
                  <a:pt x="11813610" y="3202145"/>
                </a:lnTo>
                <a:lnTo>
                  <a:pt x="11813601" y="3267510"/>
                </a:lnTo>
                <a:cubicBezTo>
                  <a:pt x="11811419" y="3587194"/>
                  <a:pt x="11813535" y="3497122"/>
                  <a:pt x="11813601" y="3721967"/>
                </a:cubicBezTo>
                <a:cubicBezTo>
                  <a:pt x="11813617" y="3778178"/>
                  <a:pt x="11814293" y="3835214"/>
                  <a:pt x="11815131" y="3894088"/>
                </a:cubicBezTo>
                <a:lnTo>
                  <a:pt x="11816203" y="3972593"/>
                </a:lnTo>
                <a:lnTo>
                  <a:pt x="11816265" y="3973919"/>
                </a:lnTo>
                <a:cubicBezTo>
                  <a:pt x="11819902" y="4062998"/>
                  <a:pt x="11819694" y="4122248"/>
                  <a:pt x="11818174" y="4171327"/>
                </a:cubicBezTo>
                <a:lnTo>
                  <a:pt x="11817878" y="4178488"/>
                </a:lnTo>
                <a:lnTo>
                  <a:pt x="11818118" y="4277530"/>
                </a:lnTo>
                <a:cubicBezTo>
                  <a:pt x="11817612" y="4347824"/>
                  <a:pt x="11816272" y="4421987"/>
                  <a:pt x="11813601" y="4501036"/>
                </a:cubicBezTo>
                <a:cubicBezTo>
                  <a:pt x="11824398" y="4779554"/>
                  <a:pt x="11834923" y="4895505"/>
                  <a:pt x="11813601" y="5020415"/>
                </a:cubicBezTo>
                <a:cubicBezTo>
                  <a:pt x="11808270" y="5051643"/>
                  <a:pt x="11804885" y="5094410"/>
                  <a:pt x="11802984" y="5145366"/>
                </a:cubicBezTo>
                <a:lnTo>
                  <a:pt x="11802805" y="5153576"/>
                </a:lnTo>
                <a:lnTo>
                  <a:pt x="11813601" y="5280104"/>
                </a:lnTo>
                <a:cubicBezTo>
                  <a:pt x="11848339" y="5545832"/>
                  <a:pt x="11803810" y="5568088"/>
                  <a:pt x="11813601" y="5734561"/>
                </a:cubicBezTo>
                <a:cubicBezTo>
                  <a:pt x="11814825" y="5755370"/>
                  <a:pt x="11815354" y="5777180"/>
                  <a:pt x="11815391" y="5800160"/>
                </a:cubicBezTo>
                <a:lnTo>
                  <a:pt x="11814403" y="5861994"/>
                </a:lnTo>
                <a:lnTo>
                  <a:pt x="11814897" y="5940552"/>
                </a:lnTo>
                <a:cubicBezTo>
                  <a:pt x="11813455" y="6007961"/>
                  <a:pt x="11810716" y="6074118"/>
                  <a:pt x="11808410" y="6139030"/>
                </a:cubicBezTo>
                <a:lnTo>
                  <a:pt x="11805249" y="6294204"/>
                </a:lnTo>
                <a:lnTo>
                  <a:pt x="11806853" y="6377232"/>
                </a:lnTo>
                <a:lnTo>
                  <a:pt x="11813601" y="6513630"/>
                </a:lnTo>
                <a:cubicBezTo>
                  <a:pt x="11755932" y="6520071"/>
                  <a:pt x="11702085" y="6522123"/>
                  <a:pt x="11651008" y="6521869"/>
                </a:cubicBezTo>
                <a:lnTo>
                  <a:pt x="11606878" y="6520178"/>
                </a:lnTo>
                <a:lnTo>
                  <a:pt x="11480359" y="6526470"/>
                </a:lnTo>
                <a:cubicBezTo>
                  <a:pt x="11411497" y="6529079"/>
                  <a:pt x="11340067" y="6529281"/>
                  <a:pt x="11235913" y="6522672"/>
                </a:cubicBezTo>
                <a:lnTo>
                  <a:pt x="11167376" y="6517338"/>
                </a:lnTo>
                <a:lnTo>
                  <a:pt x="11118099" y="6519937"/>
                </a:lnTo>
                <a:cubicBezTo>
                  <a:pt x="11008080" y="6519923"/>
                  <a:pt x="10918905" y="6505169"/>
                  <a:pt x="10779737" y="6513630"/>
                </a:cubicBezTo>
                <a:lnTo>
                  <a:pt x="10756340" y="6513513"/>
                </a:lnTo>
                <a:lnTo>
                  <a:pt x="10748952" y="6514346"/>
                </a:lnTo>
                <a:cubicBezTo>
                  <a:pt x="10725838" y="6516206"/>
                  <a:pt x="10699773" y="6516641"/>
                  <a:pt x="10661780" y="6513630"/>
                </a:cubicBezTo>
                <a:lnTo>
                  <a:pt x="10643067" y="6512943"/>
                </a:lnTo>
                <a:lnTo>
                  <a:pt x="10627638" y="6512866"/>
                </a:lnTo>
                <a:lnTo>
                  <a:pt x="10598539" y="6511309"/>
                </a:lnTo>
                <a:lnTo>
                  <a:pt x="10590670" y="6511020"/>
                </a:lnTo>
                <a:cubicBezTo>
                  <a:pt x="10422654" y="6509230"/>
                  <a:pt x="10114537" y="6525711"/>
                  <a:pt x="9930443" y="6519069"/>
                </a:cubicBezTo>
                <a:lnTo>
                  <a:pt x="9908887" y="6517613"/>
                </a:lnTo>
                <a:lnTo>
                  <a:pt x="9697150" y="6531900"/>
                </a:lnTo>
                <a:cubicBezTo>
                  <a:pt x="9438634" y="6540253"/>
                  <a:pt x="9217380" y="6522684"/>
                  <a:pt x="9038128" y="6513630"/>
                </a:cubicBezTo>
                <a:lnTo>
                  <a:pt x="8901719" y="6509665"/>
                </a:lnTo>
                <a:lnTo>
                  <a:pt x="8766922" y="6512046"/>
                </a:lnTo>
                <a:cubicBezTo>
                  <a:pt x="8694433" y="6513288"/>
                  <a:pt x="8629372" y="6514112"/>
                  <a:pt x="8580175" y="6513630"/>
                </a:cubicBezTo>
                <a:lnTo>
                  <a:pt x="8571277" y="6513524"/>
                </a:lnTo>
                <a:lnTo>
                  <a:pt x="8462217" y="6513630"/>
                </a:lnTo>
                <a:cubicBezTo>
                  <a:pt x="8225188" y="6509968"/>
                  <a:pt x="7780127" y="6525503"/>
                  <a:pt x="7532434" y="6513630"/>
                </a:cubicBezTo>
                <a:lnTo>
                  <a:pt x="7448622" y="6511320"/>
                </a:lnTo>
                <a:lnTo>
                  <a:pt x="7428354" y="6513630"/>
                </a:lnTo>
                <a:cubicBezTo>
                  <a:pt x="7293248" y="6538560"/>
                  <a:pt x="7186080" y="6533261"/>
                  <a:pt x="7078782" y="6523679"/>
                </a:cubicBezTo>
                <a:lnTo>
                  <a:pt x="6973169" y="6513887"/>
                </a:lnTo>
                <a:lnTo>
                  <a:pt x="6954249" y="6514033"/>
                </a:lnTo>
                <a:cubicBezTo>
                  <a:pt x="6918701" y="6514123"/>
                  <a:pt x="6880374" y="6514018"/>
                  <a:pt x="6838566" y="6513630"/>
                </a:cubicBezTo>
                <a:lnTo>
                  <a:pt x="6790865" y="6514652"/>
                </a:lnTo>
                <a:lnTo>
                  <a:pt x="6717520" y="6518204"/>
                </a:lnTo>
                <a:lnTo>
                  <a:pt x="6690736" y="6516798"/>
                </a:lnTo>
                <a:lnTo>
                  <a:pt x="6604647" y="6518643"/>
                </a:lnTo>
                <a:cubicBezTo>
                  <a:pt x="6383546" y="6528740"/>
                  <a:pt x="6188571" y="6547337"/>
                  <a:pt x="5908782" y="6513630"/>
                </a:cubicBezTo>
                <a:lnTo>
                  <a:pt x="5827432" y="6506155"/>
                </a:lnTo>
                <a:lnTo>
                  <a:pt x="5818169" y="6505897"/>
                </a:lnTo>
                <a:cubicBezTo>
                  <a:pt x="5656134" y="6501940"/>
                  <a:pt x="5476891" y="6500561"/>
                  <a:pt x="5360626" y="6513630"/>
                </a:cubicBezTo>
                <a:cubicBezTo>
                  <a:pt x="5244362" y="6526700"/>
                  <a:pt x="5155294" y="6523407"/>
                  <a:pt x="5082581" y="6518492"/>
                </a:cubicBezTo>
                <a:lnTo>
                  <a:pt x="5011539" y="6513612"/>
                </a:lnTo>
                <a:lnTo>
                  <a:pt x="4978999" y="6513630"/>
                </a:lnTo>
                <a:lnTo>
                  <a:pt x="4947560" y="6512597"/>
                </a:lnTo>
                <a:lnTo>
                  <a:pt x="4902673" y="6513630"/>
                </a:lnTo>
                <a:cubicBezTo>
                  <a:pt x="4851834" y="6520217"/>
                  <a:pt x="4795188" y="6523001"/>
                  <a:pt x="4737076" y="6522747"/>
                </a:cubicBezTo>
                <a:lnTo>
                  <a:pt x="4649328" y="6518160"/>
                </a:lnTo>
                <a:lnTo>
                  <a:pt x="4624935" y="6519597"/>
                </a:lnTo>
                <a:cubicBezTo>
                  <a:pt x="4598495" y="6519851"/>
                  <a:pt x="4566987" y="6518389"/>
                  <a:pt x="4521046" y="6513630"/>
                </a:cubicBezTo>
                <a:lnTo>
                  <a:pt x="4456833" y="6510131"/>
                </a:lnTo>
                <a:lnTo>
                  <a:pt x="4343538" y="6512337"/>
                </a:lnTo>
                <a:cubicBezTo>
                  <a:pt x="4260681" y="6514690"/>
                  <a:pt x="4174545" y="6517475"/>
                  <a:pt x="4104725" y="6513630"/>
                </a:cubicBezTo>
                <a:cubicBezTo>
                  <a:pt x="3965085" y="6505941"/>
                  <a:pt x="3802107" y="6535988"/>
                  <a:pt x="3528815" y="6513630"/>
                </a:cubicBezTo>
                <a:lnTo>
                  <a:pt x="3407613" y="6504978"/>
                </a:lnTo>
                <a:lnTo>
                  <a:pt x="3251268" y="6513630"/>
                </a:lnTo>
                <a:cubicBezTo>
                  <a:pt x="3103602" y="6529652"/>
                  <a:pt x="3004932" y="6519904"/>
                  <a:pt x="2867035" y="6513929"/>
                </a:cubicBezTo>
                <a:lnTo>
                  <a:pt x="2840124" y="6513045"/>
                </a:lnTo>
                <a:lnTo>
                  <a:pt x="2834946" y="6513630"/>
                </a:lnTo>
                <a:cubicBezTo>
                  <a:pt x="2691933" y="6538293"/>
                  <a:pt x="2614008" y="6529004"/>
                  <a:pt x="2502859" y="6520536"/>
                </a:cubicBezTo>
                <a:lnTo>
                  <a:pt x="2442001" y="6517197"/>
                </a:lnTo>
                <a:lnTo>
                  <a:pt x="2438245" y="6517313"/>
                </a:lnTo>
                <a:cubicBezTo>
                  <a:pt x="2401807" y="6517985"/>
                  <a:pt x="2368299" y="6518156"/>
                  <a:pt x="2336678" y="6517988"/>
                </a:cubicBezTo>
                <a:lnTo>
                  <a:pt x="2185932" y="6514754"/>
                </a:lnTo>
                <a:lnTo>
                  <a:pt x="1960620" y="6520062"/>
                </a:lnTo>
                <a:cubicBezTo>
                  <a:pt x="1876521" y="6521810"/>
                  <a:pt x="1788378" y="6523022"/>
                  <a:pt x="1701155" y="6522387"/>
                </a:cubicBezTo>
                <a:lnTo>
                  <a:pt x="1589271" y="6518529"/>
                </a:lnTo>
                <a:lnTo>
                  <a:pt x="1539168" y="6519829"/>
                </a:lnTo>
                <a:cubicBezTo>
                  <a:pt x="1395291" y="6522782"/>
                  <a:pt x="1407110" y="6517174"/>
                  <a:pt x="1287620" y="6513630"/>
                </a:cubicBezTo>
                <a:cubicBezTo>
                  <a:pt x="1168131" y="6510087"/>
                  <a:pt x="1041230" y="6513238"/>
                  <a:pt x="932033" y="6514000"/>
                </a:cubicBezTo>
                <a:lnTo>
                  <a:pt x="918750" y="6513952"/>
                </a:lnTo>
                <a:lnTo>
                  <a:pt x="858917" y="6514806"/>
                </a:lnTo>
                <a:cubicBezTo>
                  <a:pt x="826932" y="6514879"/>
                  <a:pt x="792070" y="6514545"/>
                  <a:pt x="753341" y="6513630"/>
                </a:cubicBezTo>
                <a:cubicBezTo>
                  <a:pt x="443511" y="6506311"/>
                  <a:pt x="354936" y="6524642"/>
                  <a:pt x="17841" y="6513630"/>
                </a:cubicBezTo>
                <a:cubicBezTo>
                  <a:pt x="-956" y="6342673"/>
                  <a:pt x="-10467" y="6012653"/>
                  <a:pt x="17841" y="5799484"/>
                </a:cubicBezTo>
                <a:lnTo>
                  <a:pt x="19845" y="5756408"/>
                </a:lnTo>
                <a:lnTo>
                  <a:pt x="17841" y="5734561"/>
                </a:lnTo>
                <a:cubicBezTo>
                  <a:pt x="13149" y="5695472"/>
                  <a:pt x="12578" y="5648752"/>
                  <a:pt x="13918" y="5598323"/>
                </a:cubicBezTo>
                <a:lnTo>
                  <a:pt x="18180" y="5508699"/>
                </a:lnTo>
                <a:lnTo>
                  <a:pt x="16493" y="5477760"/>
                </a:lnTo>
                <a:cubicBezTo>
                  <a:pt x="8966" y="5369709"/>
                  <a:pt x="1889" y="5260695"/>
                  <a:pt x="17841" y="5150260"/>
                </a:cubicBezTo>
                <a:cubicBezTo>
                  <a:pt x="-3463" y="5038150"/>
                  <a:pt x="-2139" y="4857473"/>
                  <a:pt x="6850" y="4650409"/>
                </a:cubicBezTo>
                <a:lnTo>
                  <a:pt x="14633" y="4498670"/>
                </a:lnTo>
                <a:lnTo>
                  <a:pt x="14494" y="4495758"/>
                </a:lnTo>
                <a:cubicBezTo>
                  <a:pt x="12245" y="4421472"/>
                  <a:pt x="13025" y="4335511"/>
                  <a:pt x="14442" y="4243130"/>
                </a:cubicBezTo>
                <a:lnTo>
                  <a:pt x="16801" y="4091152"/>
                </a:lnTo>
                <a:lnTo>
                  <a:pt x="13537" y="4018512"/>
                </a:lnTo>
                <a:lnTo>
                  <a:pt x="17696" y="3920163"/>
                </a:lnTo>
                <a:lnTo>
                  <a:pt x="17841" y="3851812"/>
                </a:lnTo>
                <a:cubicBezTo>
                  <a:pt x="15571" y="3651484"/>
                  <a:pt x="26219" y="3546077"/>
                  <a:pt x="24551" y="3386181"/>
                </a:cubicBezTo>
                <a:lnTo>
                  <a:pt x="24397" y="3379573"/>
                </a:lnTo>
                <a:lnTo>
                  <a:pt x="22173" y="3327681"/>
                </a:lnTo>
                <a:cubicBezTo>
                  <a:pt x="20895" y="3304536"/>
                  <a:pt x="19446" y="3284181"/>
                  <a:pt x="17841" y="3267510"/>
                </a:cubicBezTo>
                <a:cubicBezTo>
                  <a:pt x="8213" y="3167488"/>
                  <a:pt x="-3113" y="2984082"/>
                  <a:pt x="3931" y="2799801"/>
                </a:cubicBezTo>
                <a:lnTo>
                  <a:pt x="4125" y="2797274"/>
                </a:lnTo>
                <a:lnTo>
                  <a:pt x="3717" y="2776150"/>
                </a:lnTo>
                <a:cubicBezTo>
                  <a:pt x="3237" y="2640023"/>
                  <a:pt x="7465" y="2516197"/>
                  <a:pt x="17841" y="2423520"/>
                </a:cubicBezTo>
                <a:cubicBezTo>
                  <a:pt x="20435" y="2400350"/>
                  <a:pt x="22069" y="2375698"/>
                  <a:pt x="22982" y="2349684"/>
                </a:cubicBezTo>
                <a:lnTo>
                  <a:pt x="23157" y="2331991"/>
                </a:lnTo>
                <a:lnTo>
                  <a:pt x="21648" y="2290240"/>
                </a:lnTo>
                <a:cubicBezTo>
                  <a:pt x="18695" y="2240502"/>
                  <a:pt x="15426" y="2193755"/>
                  <a:pt x="14054" y="2150784"/>
                </a:cubicBezTo>
                <a:lnTo>
                  <a:pt x="17291" y="2050968"/>
                </a:lnTo>
                <a:lnTo>
                  <a:pt x="12351" y="1872365"/>
                </a:lnTo>
                <a:cubicBezTo>
                  <a:pt x="11665" y="1799113"/>
                  <a:pt x="12859" y="1722821"/>
                  <a:pt x="17841" y="1644450"/>
                </a:cubicBezTo>
                <a:lnTo>
                  <a:pt x="21169" y="1569934"/>
                </a:lnTo>
                <a:lnTo>
                  <a:pt x="20488" y="1547698"/>
                </a:lnTo>
                <a:cubicBezTo>
                  <a:pt x="19568" y="1516527"/>
                  <a:pt x="18663" y="1483900"/>
                  <a:pt x="17841" y="1449683"/>
                </a:cubicBezTo>
                <a:cubicBezTo>
                  <a:pt x="11271" y="1175953"/>
                  <a:pt x="1415" y="1152151"/>
                  <a:pt x="17841" y="995226"/>
                </a:cubicBezTo>
                <a:lnTo>
                  <a:pt x="19885" y="968921"/>
                </a:lnTo>
                <a:lnTo>
                  <a:pt x="17841" y="930304"/>
                </a:lnTo>
                <a:cubicBezTo>
                  <a:pt x="7442" y="768208"/>
                  <a:pt x="7865" y="285783"/>
                  <a:pt x="17841" y="21390"/>
                </a:cubicBezTo>
                <a:cubicBezTo>
                  <a:pt x="147136" y="10433"/>
                  <a:pt x="296588" y="9602"/>
                  <a:pt x="440468" y="11925"/>
                </a:cubicBezTo>
                <a:lnTo>
                  <a:pt x="473966" y="12726"/>
                </a:lnTo>
                <a:lnTo>
                  <a:pt x="478805" y="12539"/>
                </a:lnTo>
                <a:lnTo>
                  <a:pt x="484496" y="12977"/>
                </a:lnTo>
                <a:lnTo>
                  <a:pt x="648894" y="16905"/>
                </a:lnTo>
                <a:cubicBezTo>
                  <a:pt x="714833" y="18773"/>
                  <a:pt x="776163" y="20559"/>
                  <a:pt x="829667" y="21390"/>
                </a:cubicBezTo>
                <a:lnTo>
                  <a:pt x="916694" y="22693"/>
                </a:lnTo>
                <a:lnTo>
                  <a:pt x="933747" y="21390"/>
                </a:lnTo>
                <a:cubicBezTo>
                  <a:pt x="1086511" y="12604"/>
                  <a:pt x="1591110" y="15003"/>
                  <a:pt x="1863531" y="21390"/>
                </a:cubicBezTo>
                <a:lnTo>
                  <a:pt x="1920387" y="22646"/>
                </a:lnTo>
                <a:lnTo>
                  <a:pt x="2054705" y="24358"/>
                </a:lnTo>
                <a:cubicBezTo>
                  <a:pt x="2107717" y="24456"/>
                  <a:pt x="2161143" y="23719"/>
                  <a:pt x="2217404" y="21390"/>
                </a:cubicBezTo>
                <a:cubicBezTo>
                  <a:pt x="2442445" y="12073"/>
                  <a:pt x="2732199" y="18194"/>
                  <a:pt x="2911273" y="21390"/>
                </a:cubicBezTo>
                <a:lnTo>
                  <a:pt x="3023675" y="20799"/>
                </a:lnTo>
                <a:lnTo>
                  <a:pt x="3093869" y="15816"/>
                </a:lnTo>
                <a:cubicBezTo>
                  <a:pt x="3182922" y="11551"/>
                  <a:pt x="3301373" y="10993"/>
                  <a:pt x="3429365" y="12165"/>
                </a:cubicBezTo>
                <a:lnTo>
                  <a:pt x="3575555" y="14425"/>
                </a:lnTo>
                <a:lnTo>
                  <a:pt x="3605772" y="13210"/>
                </a:lnTo>
                <a:cubicBezTo>
                  <a:pt x="3774503" y="6974"/>
                  <a:pt x="3960371" y="3465"/>
                  <a:pt x="4063093" y="21390"/>
                </a:cubicBezTo>
                <a:lnTo>
                  <a:pt x="4088792" y="24677"/>
                </a:lnTo>
                <a:lnTo>
                  <a:pt x="4129769" y="25744"/>
                </a:lnTo>
                <a:cubicBezTo>
                  <a:pt x="4269845" y="29597"/>
                  <a:pt x="4297423" y="30995"/>
                  <a:pt x="4403088" y="21390"/>
                </a:cubicBezTo>
                <a:cubicBezTo>
                  <a:pt x="4473592" y="10814"/>
                  <a:pt x="4858406" y="-6032"/>
                  <a:pt x="5096956" y="21390"/>
                </a:cubicBezTo>
                <a:lnTo>
                  <a:pt x="5251798" y="27914"/>
                </a:lnTo>
                <a:lnTo>
                  <a:pt x="5332872" y="21390"/>
                </a:lnTo>
                <a:cubicBezTo>
                  <a:pt x="5422885" y="11295"/>
                  <a:pt x="5502187" y="8863"/>
                  <a:pt x="5576462" y="10240"/>
                </a:cubicBezTo>
                <a:lnTo>
                  <a:pt x="5700011" y="17015"/>
                </a:lnTo>
                <a:lnTo>
                  <a:pt x="5761151" y="15143"/>
                </a:lnTo>
                <a:cubicBezTo>
                  <a:pt x="5846776" y="14123"/>
                  <a:pt x="5935566" y="15403"/>
                  <a:pt x="6026740" y="21390"/>
                </a:cubicBezTo>
                <a:lnTo>
                  <a:pt x="6161088" y="29209"/>
                </a:lnTo>
                <a:lnTo>
                  <a:pt x="6262655" y="21390"/>
                </a:lnTo>
                <a:cubicBezTo>
                  <a:pt x="6405549" y="5694"/>
                  <a:pt x="6517747" y="175"/>
                  <a:pt x="6610089" y="5"/>
                </a:cubicBezTo>
                <a:close/>
              </a:path>
            </a:pathLst>
          </a:custGeom>
        </p:spPr>
      </p:pic>
      <p:sp>
        <p:nvSpPr>
          <p:cNvPr id="3" name="Rectangle 2">
            <a:extLst>
              <a:ext uri="{FF2B5EF4-FFF2-40B4-BE49-F238E27FC236}">
                <a16:creationId xmlns:a16="http://schemas.microsoft.com/office/drawing/2014/main" id="{863D587E-ADC6-EDC4-C57F-6AB8A03ED61C}"/>
              </a:ext>
            </a:extLst>
          </p:cNvPr>
          <p:cNvSpPr/>
          <p:nvPr/>
        </p:nvSpPr>
        <p:spPr>
          <a:xfrm>
            <a:off x="571499" y="500063"/>
            <a:ext cx="11264009" cy="5972175"/>
          </a:xfrm>
          <a:prstGeom prst="rect">
            <a:avLst/>
          </a:prstGeom>
          <a:solidFill>
            <a:srgbClr val="000000">
              <a:alpha val="65098"/>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solidFill>
                <a:srgbClr val="C00000"/>
              </a:solidFill>
            </a:endParaRPr>
          </a:p>
        </p:txBody>
      </p:sp>
      <p:sp>
        <p:nvSpPr>
          <p:cNvPr id="4" name="TextBox 3">
            <a:extLst>
              <a:ext uri="{FF2B5EF4-FFF2-40B4-BE49-F238E27FC236}">
                <a16:creationId xmlns:a16="http://schemas.microsoft.com/office/drawing/2014/main" id="{D0A6F95E-0311-8075-9444-7BC49CC71D35}"/>
              </a:ext>
            </a:extLst>
          </p:cNvPr>
          <p:cNvSpPr txBox="1"/>
          <p:nvPr/>
        </p:nvSpPr>
        <p:spPr>
          <a:xfrm>
            <a:off x="571499" y="500063"/>
            <a:ext cx="11138719" cy="4401205"/>
          </a:xfrm>
          <a:prstGeom prst="rect">
            <a:avLst/>
          </a:prstGeom>
          <a:solidFill>
            <a:srgbClr val="000000">
              <a:alpha val="65098"/>
            </a:srgbClr>
          </a:solidFill>
        </p:spPr>
        <p:txBody>
          <a:bodyPr wrap="square" rtlCol="0">
            <a:spAutoFit/>
          </a:bodyPr>
          <a:lstStyle/>
          <a:p>
            <a:r>
              <a:rPr lang="en-US" sz="4000" dirty="0">
                <a:solidFill>
                  <a:schemeClr val="bg1"/>
                </a:solidFill>
              </a:rPr>
              <a:t>“The deep inner posture of a joyful release of our life and being to God in absolute trust, without demands, without conditions, without reservation… [it is] neither a passive resignation nor a fatalistic acquiescence to whatever comes. It is, rather, a consistent posture of actively turning our whole being to God so that God’s presence, purpose, and power can be released through our lives into all situations.” Robert Mulholland</a:t>
            </a:r>
          </a:p>
          <a:p>
            <a:endParaRPr lang="en-US" sz="4000" dirty="0">
              <a:solidFill>
                <a:schemeClr val="bg1"/>
              </a:solidFill>
            </a:endParaRPr>
          </a:p>
          <a:p>
            <a:r>
              <a:rPr lang="en-US" sz="4000" dirty="0">
                <a:solidFill>
                  <a:schemeClr val="bg1"/>
                </a:solidFill>
              </a:rPr>
              <a:t>“Love on fire with devotion.” Walter Hilton</a:t>
            </a:r>
          </a:p>
        </p:txBody>
      </p:sp>
    </p:spTree>
    <p:extLst>
      <p:ext uri="{BB962C8B-B14F-4D97-AF65-F5344CB8AC3E}">
        <p14:creationId xmlns:p14="http://schemas.microsoft.com/office/powerpoint/2010/main" val="678842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12" name="Rectangle 11">
            <a:extLst>
              <a:ext uri="{FF2B5EF4-FFF2-40B4-BE49-F238E27FC236}">
                <a16:creationId xmlns:a16="http://schemas.microsoft.com/office/drawing/2014/main" id="{678CC48C-9275-4EFA-9B84-8E818500B9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erson lying in a field of flowers&#10;&#10;Description automatically generated">
            <a:extLst>
              <a:ext uri="{FF2B5EF4-FFF2-40B4-BE49-F238E27FC236}">
                <a16:creationId xmlns:a16="http://schemas.microsoft.com/office/drawing/2014/main" id="{F7CC660F-B9EB-3608-A795-F337C5820A6C}"/>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1862" r="-1" b="13846"/>
          <a:stretch/>
        </p:blipFill>
        <p:spPr>
          <a:xfrm>
            <a:off x="-1" y="-1"/>
            <a:ext cx="12188952" cy="6858000"/>
          </a:xfrm>
          <a:prstGeom prst="rect">
            <a:avLst/>
          </a:prstGeom>
        </p:spPr>
      </p:pic>
      <p:sp>
        <p:nvSpPr>
          <p:cNvPr id="14" name="Rectangle 13">
            <a:extLst>
              <a:ext uri="{FF2B5EF4-FFF2-40B4-BE49-F238E27FC236}">
                <a16:creationId xmlns:a16="http://schemas.microsoft.com/office/drawing/2014/main" id="{0A324144-E9CF-4B12-A53E-FAC0D281D8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 y="4530071"/>
            <a:ext cx="12191999" cy="2327926"/>
          </a:xfrm>
          <a:prstGeom prst="rect">
            <a:avLst/>
          </a:prstGeom>
          <a:gradFill flip="none" rotWithShape="1">
            <a:gsLst>
              <a:gs pos="45000">
                <a:schemeClr val="tx1">
                  <a:alpha val="40000"/>
                </a:schemeClr>
              </a:gs>
              <a:gs pos="100000">
                <a:schemeClr val="tx1">
                  <a:alpha val="80000"/>
                </a:scheme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2759F51-FC28-408D-1A4A-7A369D3E06ED}"/>
              </a:ext>
            </a:extLst>
          </p:cNvPr>
          <p:cNvSpPr>
            <a:spLocks noGrp="1"/>
          </p:cNvSpPr>
          <p:nvPr>
            <p:ph type="title"/>
          </p:nvPr>
        </p:nvSpPr>
        <p:spPr>
          <a:xfrm>
            <a:off x="641604" y="4553712"/>
            <a:ext cx="10908792" cy="1069848"/>
          </a:xfrm>
        </p:spPr>
        <p:txBody>
          <a:bodyPr vert="horz" lIns="91440" tIns="45720" rIns="91440" bIns="45720" rtlCol="0" anchor="ctr">
            <a:normAutofit/>
          </a:bodyPr>
          <a:lstStyle/>
          <a:p>
            <a:pPr algn="ctr"/>
            <a:r>
              <a:rPr lang="en-US" sz="6000">
                <a:solidFill>
                  <a:schemeClr val="bg1"/>
                </a:solidFill>
              </a:rPr>
              <a:t>Resting in God’s Love</a:t>
            </a:r>
          </a:p>
        </p:txBody>
      </p:sp>
    </p:spTree>
    <p:extLst>
      <p:ext uri="{BB962C8B-B14F-4D97-AF65-F5344CB8AC3E}">
        <p14:creationId xmlns:p14="http://schemas.microsoft.com/office/powerpoint/2010/main" val="15852569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2E80DD-D101-FA80-4C96-296B814D086B}"/>
            </a:ext>
          </a:extLst>
        </p:cNvPr>
        <p:cNvGrpSpPr/>
        <p:nvPr/>
      </p:nvGrpSpPr>
      <p:grpSpPr>
        <a:xfrm>
          <a:off x="0" y="0"/>
          <a:ext cx="0" cy="0"/>
          <a:chOff x="0" y="0"/>
          <a:chExt cx="0" cy="0"/>
        </a:xfrm>
      </p:grpSpPr>
      <p:pic>
        <p:nvPicPr>
          <p:cNvPr id="4" name="Picture 3" descr="jesus-and-disciples-artwork18950_usmn_100829_6">
            <a:extLst>
              <a:ext uri="{FF2B5EF4-FFF2-40B4-BE49-F238E27FC236}">
                <a16:creationId xmlns:a16="http://schemas.microsoft.com/office/drawing/2014/main" id="{656F6B6B-C523-63D6-8BD7-66CC1F5B4816}"/>
              </a:ext>
            </a:extLst>
          </p:cNvPr>
          <p:cNvPicPr>
            <a:picLocks noChangeAspect="1"/>
          </p:cNvPicPr>
          <p:nvPr/>
        </p:nvPicPr>
        <p:blipFill>
          <a:blip r:embed="rId2"/>
          <a:stretch>
            <a:fillRect/>
          </a:stretch>
        </p:blipFill>
        <p:spPr>
          <a:xfrm>
            <a:off x="-20320" y="-43815"/>
            <a:ext cx="12261850" cy="6904355"/>
          </a:xfrm>
          <a:prstGeom prst="rect">
            <a:avLst/>
          </a:prstGeom>
        </p:spPr>
      </p:pic>
      <p:sp>
        <p:nvSpPr>
          <p:cNvPr id="5" name="Rectangles 4">
            <a:extLst>
              <a:ext uri="{FF2B5EF4-FFF2-40B4-BE49-F238E27FC236}">
                <a16:creationId xmlns:a16="http://schemas.microsoft.com/office/drawing/2014/main" id="{EFCBACF1-12D5-1090-8A5A-0BFFA3117689}"/>
              </a:ext>
            </a:extLst>
          </p:cNvPr>
          <p:cNvSpPr/>
          <p:nvPr/>
        </p:nvSpPr>
        <p:spPr>
          <a:xfrm>
            <a:off x="297815" y="210820"/>
            <a:ext cx="11442700" cy="6395085"/>
          </a:xfrm>
          <a:prstGeom prst="rect">
            <a:avLst/>
          </a:prstGeom>
          <a:solidFill>
            <a:schemeClr val="tx1">
              <a:lumMod val="85000"/>
              <a:lumOff val="15000"/>
              <a:alpha val="59000"/>
            </a:schemeClr>
          </a:solidFill>
          <a:effectLst>
            <a:glow>
              <a:schemeClr val="accent1">
                <a:alpha val="100000"/>
              </a:schemeClr>
            </a:glo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sym typeface="+mn-ea"/>
            </a:endParaRPr>
          </a:p>
        </p:txBody>
      </p:sp>
      <p:sp>
        <p:nvSpPr>
          <p:cNvPr id="2" name="Title 1">
            <a:extLst>
              <a:ext uri="{FF2B5EF4-FFF2-40B4-BE49-F238E27FC236}">
                <a16:creationId xmlns:a16="http://schemas.microsoft.com/office/drawing/2014/main" id="{BBD6D259-65C7-F422-8C44-5265CE6FEF80}"/>
              </a:ext>
            </a:extLst>
          </p:cNvPr>
          <p:cNvSpPr>
            <a:spLocks noGrp="1"/>
          </p:cNvSpPr>
          <p:nvPr>
            <p:ph type="title"/>
          </p:nvPr>
        </p:nvSpPr>
        <p:spPr>
          <a:xfrm>
            <a:off x="761365" y="-125095"/>
            <a:ext cx="10515600" cy="1325563"/>
          </a:xfrm>
        </p:spPr>
        <p:txBody>
          <a:bodyPr/>
          <a:lstStyle/>
          <a:p>
            <a:r>
              <a:rPr lang="en-US" altLang="en-US" dirty="0">
                <a:solidFill>
                  <a:schemeClr val="bg1"/>
                </a:solidFill>
              </a:rPr>
              <a:t>Ephesians 3:16-19</a:t>
            </a:r>
            <a:endParaRPr lang="en-AU" altLang="en-US" dirty="0">
              <a:solidFill>
                <a:schemeClr val="bg1"/>
              </a:solidFill>
            </a:endParaRPr>
          </a:p>
        </p:txBody>
      </p:sp>
      <p:sp>
        <p:nvSpPr>
          <p:cNvPr id="3" name="Content Placeholder 2">
            <a:extLst>
              <a:ext uri="{FF2B5EF4-FFF2-40B4-BE49-F238E27FC236}">
                <a16:creationId xmlns:a16="http://schemas.microsoft.com/office/drawing/2014/main" id="{A20C4D2B-28E2-9209-E074-695F350BCC5B}"/>
              </a:ext>
            </a:extLst>
          </p:cNvPr>
          <p:cNvSpPr>
            <a:spLocks noGrp="1"/>
          </p:cNvSpPr>
          <p:nvPr>
            <p:ph idx="1"/>
          </p:nvPr>
        </p:nvSpPr>
        <p:spPr>
          <a:xfrm>
            <a:off x="297180" y="961052"/>
            <a:ext cx="11443335" cy="5644853"/>
          </a:xfrm>
        </p:spPr>
        <p:txBody>
          <a:bodyPr>
            <a:normAutofit/>
          </a:bodyPr>
          <a:lstStyle/>
          <a:p>
            <a:pPr marL="0" indent="0">
              <a:buNone/>
            </a:pPr>
            <a:r>
              <a:rPr lang="en-US" altLang="en-US" sz="3200" dirty="0">
                <a:solidFill>
                  <a:schemeClr val="bg1"/>
                </a:solidFill>
              </a:rPr>
              <a:t>“I pray that out of his glorious riches he may strengthen you with power through his Spirit in your inner being, so that Christ may dwell in your hearts through faith. And I pray that you, being rooted and established in love, may have power, together with all the Lord’s holy people, to grasp how wide and long and high and deep is the love of Christ, and to know this love that surpasses knowledge—that you may be filled to the measure of all the fullness of God.” </a:t>
            </a:r>
            <a:endParaRPr lang="en-AU" altLang="en-US" sz="3200" dirty="0">
              <a:solidFill>
                <a:schemeClr val="bg1"/>
              </a:solidFill>
            </a:endParaRPr>
          </a:p>
        </p:txBody>
      </p:sp>
    </p:spTree>
    <p:extLst>
      <p:ext uri="{BB962C8B-B14F-4D97-AF65-F5344CB8AC3E}">
        <p14:creationId xmlns:p14="http://schemas.microsoft.com/office/powerpoint/2010/main" val="3707752645"/>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08F5581-EC09-AA1E-6C7B-742555918EDF}"/>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C2BA90D-5A67-781E-4719-7618DABC42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close-up of a person's hands folded in prayer&#10;&#10;Description automatically generated">
            <a:extLst>
              <a:ext uri="{FF2B5EF4-FFF2-40B4-BE49-F238E27FC236}">
                <a16:creationId xmlns:a16="http://schemas.microsoft.com/office/drawing/2014/main" id="{A8F95B90-E97B-8D25-9086-02B0F850467C}"/>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r="1" b="1784"/>
          <a:stretch/>
        </p:blipFill>
        <p:spPr>
          <a:xfrm>
            <a:off x="180279" y="161490"/>
            <a:ext cx="11827082" cy="6534092"/>
          </a:xfrm>
          <a:custGeom>
            <a:avLst/>
            <a:gdLst/>
            <a:ahLst/>
            <a:cxnLst/>
            <a:rect l="l" t="t" r="r" b="b"/>
            <a:pathLst>
              <a:path w="11827082" h="6534092">
                <a:moveTo>
                  <a:pt x="6610089" y="5"/>
                </a:moveTo>
                <a:cubicBezTo>
                  <a:pt x="6763993" y="-277"/>
                  <a:pt x="6862741" y="14300"/>
                  <a:pt x="6956523" y="21390"/>
                </a:cubicBezTo>
                <a:cubicBezTo>
                  <a:pt x="7271939" y="-12207"/>
                  <a:pt x="7581352" y="149"/>
                  <a:pt x="7768349" y="21390"/>
                </a:cubicBezTo>
                <a:lnTo>
                  <a:pt x="7831642" y="23688"/>
                </a:lnTo>
                <a:lnTo>
                  <a:pt x="7886307" y="21390"/>
                </a:lnTo>
                <a:cubicBezTo>
                  <a:pt x="7951978" y="17798"/>
                  <a:pt x="8007622" y="16567"/>
                  <a:pt x="8057445" y="16600"/>
                </a:cubicBezTo>
                <a:lnTo>
                  <a:pt x="8096254" y="17396"/>
                </a:lnTo>
                <a:lnTo>
                  <a:pt x="8199591" y="12947"/>
                </a:lnTo>
                <a:cubicBezTo>
                  <a:pt x="8247971" y="12558"/>
                  <a:pt x="8296272" y="14617"/>
                  <a:pt x="8344260" y="21390"/>
                </a:cubicBezTo>
                <a:lnTo>
                  <a:pt x="8355505" y="22738"/>
                </a:lnTo>
                <a:lnTo>
                  <a:pt x="8462217" y="21390"/>
                </a:lnTo>
                <a:cubicBezTo>
                  <a:pt x="8567700" y="16869"/>
                  <a:pt x="8666620" y="17239"/>
                  <a:pt x="8761697" y="18554"/>
                </a:cubicBezTo>
                <a:lnTo>
                  <a:pt x="8808871" y="19038"/>
                </a:lnTo>
                <a:lnTo>
                  <a:pt x="8941246" y="13930"/>
                </a:lnTo>
                <a:cubicBezTo>
                  <a:pt x="9040199" y="10800"/>
                  <a:pt x="9149474" y="10157"/>
                  <a:pt x="9260166" y="21390"/>
                </a:cubicBezTo>
                <a:lnTo>
                  <a:pt x="9339613" y="26448"/>
                </a:lnTo>
                <a:lnTo>
                  <a:pt x="9432845" y="28493"/>
                </a:lnTo>
                <a:cubicBezTo>
                  <a:pt x="9587011" y="31230"/>
                  <a:pt x="9744909" y="31599"/>
                  <a:pt x="9849954" y="21390"/>
                </a:cubicBezTo>
                <a:cubicBezTo>
                  <a:pt x="10060044" y="972"/>
                  <a:pt x="10204432" y="2657"/>
                  <a:pt x="10425865" y="21390"/>
                </a:cubicBezTo>
                <a:lnTo>
                  <a:pt x="10477895" y="25158"/>
                </a:lnTo>
                <a:lnTo>
                  <a:pt x="10566351" y="27751"/>
                </a:lnTo>
                <a:cubicBezTo>
                  <a:pt x="10727031" y="32755"/>
                  <a:pt x="10877889" y="35639"/>
                  <a:pt x="11001775" y="21390"/>
                </a:cubicBezTo>
                <a:cubicBezTo>
                  <a:pt x="11249546" y="-7108"/>
                  <a:pt x="11434553" y="12510"/>
                  <a:pt x="11813601" y="21390"/>
                </a:cubicBezTo>
                <a:cubicBezTo>
                  <a:pt x="11817928" y="208271"/>
                  <a:pt x="11818867" y="336567"/>
                  <a:pt x="11813601" y="475847"/>
                </a:cubicBezTo>
                <a:cubicBezTo>
                  <a:pt x="11808335" y="615127"/>
                  <a:pt x="11845853" y="1008651"/>
                  <a:pt x="11813601" y="1254916"/>
                </a:cubicBezTo>
                <a:cubicBezTo>
                  <a:pt x="11809570" y="1285699"/>
                  <a:pt x="11806768" y="1314174"/>
                  <a:pt x="11804923" y="1340777"/>
                </a:cubicBezTo>
                <a:lnTo>
                  <a:pt x="11803652" y="1373115"/>
                </a:lnTo>
                <a:lnTo>
                  <a:pt x="11804560" y="1395572"/>
                </a:lnTo>
                <a:cubicBezTo>
                  <a:pt x="11806656" y="1431340"/>
                  <a:pt x="11809600" y="1470662"/>
                  <a:pt x="11813601" y="1514605"/>
                </a:cubicBezTo>
                <a:cubicBezTo>
                  <a:pt x="11829606" y="1690380"/>
                  <a:pt x="11822955" y="1813845"/>
                  <a:pt x="11815628" y="1920902"/>
                </a:cubicBezTo>
                <a:lnTo>
                  <a:pt x="11811346" y="1995660"/>
                </a:lnTo>
                <a:lnTo>
                  <a:pt x="11813868" y="2104640"/>
                </a:lnTo>
                <a:lnTo>
                  <a:pt x="11817197" y="2264365"/>
                </a:lnTo>
                <a:lnTo>
                  <a:pt x="11821465" y="2306631"/>
                </a:lnTo>
                <a:cubicBezTo>
                  <a:pt x="11835170" y="2477814"/>
                  <a:pt x="11818400" y="2578773"/>
                  <a:pt x="11813601" y="2683208"/>
                </a:cubicBezTo>
                <a:cubicBezTo>
                  <a:pt x="11809487" y="2772725"/>
                  <a:pt x="11816027" y="2930030"/>
                  <a:pt x="11816192" y="3070653"/>
                </a:cubicBezTo>
                <a:lnTo>
                  <a:pt x="11813610" y="3202145"/>
                </a:lnTo>
                <a:lnTo>
                  <a:pt x="11813601" y="3267510"/>
                </a:lnTo>
                <a:cubicBezTo>
                  <a:pt x="11811419" y="3587194"/>
                  <a:pt x="11813535" y="3497122"/>
                  <a:pt x="11813601" y="3721967"/>
                </a:cubicBezTo>
                <a:cubicBezTo>
                  <a:pt x="11813617" y="3778178"/>
                  <a:pt x="11814293" y="3835214"/>
                  <a:pt x="11815131" y="3894088"/>
                </a:cubicBezTo>
                <a:lnTo>
                  <a:pt x="11816203" y="3972593"/>
                </a:lnTo>
                <a:lnTo>
                  <a:pt x="11816265" y="3973919"/>
                </a:lnTo>
                <a:cubicBezTo>
                  <a:pt x="11819902" y="4062998"/>
                  <a:pt x="11819694" y="4122248"/>
                  <a:pt x="11818174" y="4171327"/>
                </a:cubicBezTo>
                <a:lnTo>
                  <a:pt x="11817878" y="4178488"/>
                </a:lnTo>
                <a:lnTo>
                  <a:pt x="11818118" y="4277530"/>
                </a:lnTo>
                <a:cubicBezTo>
                  <a:pt x="11817612" y="4347824"/>
                  <a:pt x="11816272" y="4421987"/>
                  <a:pt x="11813601" y="4501036"/>
                </a:cubicBezTo>
                <a:cubicBezTo>
                  <a:pt x="11824398" y="4779554"/>
                  <a:pt x="11834923" y="4895505"/>
                  <a:pt x="11813601" y="5020415"/>
                </a:cubicBezTo>
                <a:cubicBezTo>
                  <a:pt x="11808270" y="5051643"/>
                  <a:pt x="11804885" y="5094410"/>
                  <a:pt x="11802984" y="5145366"/>
                </a:cubicBezTo>
                <a:lnTo>
                  <a:pt x="11802805" y="5153576"/>
                </a:lnTo>
                <a:lnTo>
                  <a:pt x="11813601" y="5280104"/>
                </a:lnTo>
                <a:cubicBezTo>
                  <a:pt x="11848339" y="5545832"/>
                  <a:pt x="11803810" y="5568088"/>
                  <a:pt x="11813601" y="5734561"/>
                </a:cubicBezTo>
                <a:cubicBezTo>
                  <a:pt x="11814825" y="5755370"/>
                  <a:pt x="11815354" y="5777180"/>
                  <a:pt x="11815391" y="5800160"/>
                </a:cubicBezTo>
                <a:lnTo>
                  <a:pt x="11814403" y="5861994"/>
                </a:lnTo>
                <a:lnTo>
                  <a:pt x="11814897" y="5940552"/>
                </a:lnTo>
                <a:cubicBezTo>
                  <a:pt x="11813455" y="6007961"/>
                  <a:pt x="11810716" y="6074118"/>
                  <a:pt x="11808410" y="6139030"/>
                </a:cubicBezTo>
                <a:lnTo>
                  <a:pt x="11805249" y="6294204"/>
                </a:lnTo>
                <a:lnTo>
                  <a:pt x="11806853" y="6377232"/>
                </a:lnTo>
                <a:lnTo>
                  <a:pt x="11813601" y="6513630"/>
                </a:lnTo>
                <a:cubicBezTo>
                  <a:pt x="11755932" y="6520071"/>
                  <a:pt x="11702085" y="6522123"/>
                  <a:pt x="11651008" y="6521869"/>
                </a:cubicBezTo>
                <a:lnTo>
                  <a:pt x="11606878" y="6520178"/>
                </a:lnTo>
                <a:lnTo>
                  <a:pt x="11480359" y="6526470"/>
                </a:lnTo>
                <a:cubicBezTo>
                  <a:pt x="11411497" y="6529079"/>
                  <a:pt x="11340067" y="6529281"/>
                  <a:pt x="11235913" y="6522672"/>
                </a:cubicBezTo>
                <a:lnTo>
                  <a:pt x="11167376" y="6517338"/>
                </a:lnTo>
                <a:lnTo>
                  <a:pt x="11118099" y="6519937"/>
                </a:lnTo>
                <a:cubicBezTo>
                  <a:pt x="11008080" y="6519923"/>
                  <a:pt x="10918905" y="6505169"/>
                  <a:pt x="10779737" y="6513630"/>
                </a:cubicBezTo>
                <a:lnTo>
                  <a:pt x="10756340" y="6513513"/>
                </a:lnTo>
                <a:lnTo>
                  <a:pt x="10748952" y="6514346"/>
                </a:lnTo>
                <a:cubicBezTo>
                  <a:pt x="10725838" y="6516206"/>
                  <a:pt x="10699773" y="6516641"/>
                  <a:pt x="10661780" y="6513630"/>
                </a:cubicBezTo>
                <a:lnTo>
                  <a:pt x="10643067" y="6512943"/>
                </a:lnTo>
                <a:lnTo>
                  <a:pt x="10627638" y="6512866"/>
                </a:lnTo>
                <a:lnTo>
                  <a:pt x="10598539" y="6511309"/>
                </a:lnTo>
                <a:lnTo>
                  <a:pt x="10590670" y="6511020"/>
                </a:lnTo>
                <a:cubicBezTo>
                  <a:pt x="10422654" y="6509230"/>
                  <a:pt x="10114537" y="6525711"/>
                  <a:pt x="9930443" y="6519069"/>
                </a:cubicBezTo>
                <a:lnTo>
                  <a:pt x="9908887" y="6517613"/>
                </a:lnTo>
                <a:lnTo>
                  <a:pt x="9697150" y="6531900"/>
                </a:lnTo>
                <a:cubicBezTo>
                  <a:pt x="9438634" y="6540253"/>
                  <a:pt x="9217380" y="6522684"/>
                  <a:pt x="9038128" y="6513630"/>
                </a:cubicBezTo>
                <a:lnTo>
                  <a:pt x="8901719" y="6509665"/>
                </a:lnTo>
                <a:lnTo>
                  <a:pt x="8766922" y="6512046"/>
                </a:lnTo>
                <a:cubicBezTo>
                  <a:pt x="8694433" y="6513288"/>
                  <a:pt x="8629372" y="6514112"/>
                  <a:pt x="8580175" y="6513630"/>
                </a:cubicBezTo>
                <a:lnTo>
                  <a:pt x="8571277" y="6513524"/>
                </a:lnTo>
                <a:lnTo>
                  <a:pt x="8462217" y="6513630"/>
                </a:lnTo>
                <a:cubicBezTo>
                  <a:pt x="8225188" y="6509968"/>
                  <a:pt x="7780127" y="6525503"/>
                  <a:pt x="7532434" y="6513630"/>
                </a:cubicBezTo>
                <a:lnTo>
                  <a:pt x="7448622" y="6511320"/>
                </a:lnTo>
                <a:lnTo>
                  <a:pt x="7428354" y="6513630"/>
                </a:lnTo>
                <a:cubicBezTo>
                  <a:pt x="7293248" y="6538560"/>
                  <a:pt x="7186080" y="6533261"/>
                  <a:pt x="7078782" y="6523679"/>
                </a:cubicBezTo>
                <a:lnTo>
                  <a:pt x="6973169" y="6513887"/>
                </a:lnTo>
                <a:lnTo>
                  <a:pt x="6954249" y="6514033"/>
                </a:lnTo>
                <a:cubicBezTo>
                  <a:pt x="6918701" y="6514123"/>
                  <a:pt x="6880374" y="6514018"/>
                  <a:pt x="6838566" y="6513630"/>
                </a:cubicBezTo>
                <a:lnTo>
                  <a:pt x="6790865" y="6514652"/>
                </a:lnTo>
                <a:lnTo>
                  <a:pt x="6717520" y="6518204"/>
                </a:lnTo>
                <a:lnTo>
                  <a:pt x="6690736" y="6516798"/>
                </a:lnTo>
                <a:lnTo>
                  <a:pt x="6604647" y="6518643"/>
                </a:lnTo>
                <a:cubicBezTo>
                  <a:pt x="6383546" y="6528740"/>
                  <a:pt x="6188571" y="6547337"/>
                  <a:pt x="5908782" y="6513630"/>
                </a:cubicBezTo>
                <a:lnTo>
                  <a:pt x="5827432" y="6506155"/>
                </a:lnTo>
                <a:lnTo>
                  <a:pt x="5818169" y="6505897"/>
                </a:lnTo>
                <a:cubicBezTo>
                  <a:pt x="5656134" y="6501940"/>
                  <a:pt x="5476891" y="6500561"/>
                  <a:pt x="5360626" y="6513630"/>
                </a:cubicBezTo>
                <a:cubicBezTo>
                  <a:pt x="5244362" y="6526700"/>
                  <a:pt x="5155294" y="6523407"/>
                  <a:pt x="5082581" y="6518492"/>
                </a:cubicBezTo>
                <a:lnTo>
                  <a:pt x="5011539" y="6513612"/>
                </a:lnTo>
                <a:lnTo>
                  <a:pt x="4978999" y="6513630"/>
                </a:lnTo>
                <a:lnTo>
                  <a:pt x="4947560" y="6512597"/>
                </a:lnTo>
                <a:lnTo>
                  <a:pt x="4902673" y="6513630"/>
                </a:lnTo>
                <a:cubicBezTo>
                  <a:pt x="4851834" y="6520217"/>
                  <a:pt x="4795188" y="6523001"/>
                  <a:pt x="4737076" y="6522747"/>
                </a:cubicBezTo>
                <a:lnTo>
                  <a:pt x="4649328" y="6518160"/>
                </a:lnTo>
                <a:lnTo>
                  <a:pt x="4624935" y="6519597"/>
                </a:lnTo>
                <a:cubicBezTo>
                  <a:pt x="4598495" y="6519851"/>
                  <a:pt x="4566987" y="6518389"/>
                  <a:pt x="4521046" y="6513630"/>
                </a:cubicBezTo>
                <a:lnTo>
                  <a:pt x="4456833" y="6510131"/>
                </a:lnTo>
                <a:lnTo>
                  <a:pt x="4343538" y="6512337"/>
                </a:lnTo>
                <a:cubicBezTo>
                  <a:pt x="4260681" y="6514690"/>
                  <a:pt x="4174545" y="6517475"/>
                  <a:pt x="4104725" y="6513630"/>
                </a:cubicBezTo>
                <a:cubicBezTo>
                  <a:pt x="3965085" y="6505941"/>
                  <a:pt x="3802107" y="6535988"/>
                  <a:pt x="3528815" y="6513630"/>
                </a:cubicBezTo>
                <a:lnTo>
                  <a:pt x="3407613" y="6504978"/>
                </a:lnTo>
                <a:lnTo>
                  <a:pt x="3251268" y="6513630"/>
                </a:lnTo>
                <a:cubicBezTo>
                  <a:pt x="3103602" y="6529652"/>
                  <a:pt x="3004932" y="6519904"/>
                  <a:pt x="2867035" y="6513929"/>
                </a:cubicBezTo>
                <a:lnTo>
                  <a:pt x="2840124" y="6513045"/>
                </a:lnTo>
                <a:lnTo>
                  <a:pt x="2834946" y="6513630"/>
                </a:lnTo>
                <a:cubicBezTo>
                  <a:pt x="2691933" y="6538293"/>
                  <a:pt x="2614008" y="6529004"/>
                  <a:pt x="2502859" y="6520536"/>
                </a:cubicBezTo>
                <a:lnTo>
                  <a:pt x="2442001" y="6517197"/>
                </a:lnTo>
                <a:lnTo>
                  <a:pt x="2438245" y="6517313"/>
                </a:lnTo>
                <a:cubicBezTo>
                  <a:pt x="2401807" y="6517985"/>
                  <a:pt x="2368299" y="6518156"/>
                  <a:pt x="2336678" y="6517988"/>
                </a:cubicBezTo>
                <a:lnTo>
                  <a:pt x="2185932" y="6514754"/>
                </a:lnTo>
                <a:lnTo>
                  <a:pt x="1960620" y="6520062"/>
                </a:lnTo>
                <a:cubicBezTo>
                  <a:pt x="1876521" y="6521810"/>
                  <a:pt x="1788378" y="6523022"/>
                  <a:pt x="1701155" y="6522387"/>
                </a:cubicBezTo>
                <a:lnTo>
                  <a:pt x="1589271" y="6518529"/>
                </a:lnTo>
                <a:lnTo>
                  <a:pt x="1539168" y="6519829"/>
                </a:lnTo>
                <a:cubicBezTo>
                  <a:pt x="1395291" y="6522782"/>
                  <a:pt x="1407110" y="6517174"/>
                  <a:pt x="1287620" y="6513630"/>
                </a:cubicBezTo>
                <a:cubicBezTo>
                  <a:pt x="1168131" y="6510087"/>
                  <a:pt x="1041230" y="6513238"/>
                  <a:pt x="932033" y="6514000"/>
                </a:cubicBezTo>
                <a:lnTo>
                  <a:pt x="918750" y="6513952"/>
                </a:lnTo>
                <a:lnTo>
                  <a:pt x="858917" y="6514806"/>
                </a:lnTo>
                <a:cubicBezTo>
                  <a:pt x="826932" y="6514879"/>
                  <a:pt x="792070" y="6514545"/>
                  <a:pt x="753341" y="6513630"/>
                </a:cubicBezTo>
                <a:cubicBezTo>
                  <a:pt x="443511" y="6506311"/>
                  <a:pt x="354936" y="6524642"/>
                  <a:pt x="17841" y="6513630"/>
                </a:cubicBezTo>
                <a:cubicBezTo>
                  <a:pt x="-956" y="6342673"/>
                  <a:pt x="-10467" y="6012653"/>
                  <a:pt x="17841" y="5799484"/>
                </a:cubicBezTo>
                <a:lnTo>
                  <a:pt x="19845" y="5756408"/>
                </a:lnTo>
                <a:lnTo>
                  <a:pt x="17841" y="5734561"/>
                </a:lnTo>
                <a:cubicBezTo>
                  <a:pt x="13149" y="5695472"/>
                  <a:pt x="12578" y="5648752"/>
                  <a:pt x="13918" y="5598323"/>
                </a:cubicBezTo>
                <a:lnTo>
                  <a:pt x="18180" y="5508699"/>
                </a:lnTo>
                <a:lnTo>
                  <a:pt x="16493" y="5477760"/>
                </a:lnTo>
                <a:cubicBezTo>
                  <a:pt x="8966" y="5369709"/>
                  <a:pt x="1889" y="5260695"/>
                  <a:pt x="17841" y="5150260"/>
                </a:cubicBezTo>
                <a:cubicBezTo>
                  <a:pt x="-3463" y="5038150"/>
                  <a:pt x="-2139" y="4857473"/>
                  <a:pt x="6850" y="4650409"/>
                </a:cubicBezTo>
                <a:lnTo>
                  <a:pt x="14633" y="4498670"/>
                </a:lnTo>
                <a:lnTo>
                  <a:pt x="14494" y="4495758"/>
                </a:lnTo>
                <a:cubicBezTo>
                  <a:pt x="12245" y="4421472"/>
                  <a:pt x="13025" y="4335511"/>
                  <a:pt x="14442" y="4243130"/>
                </a:cubicBezTo>
                <a:lnTo>
                  <a:pt x="16801" y="4091152"/>
                </a:lnTo>
                <a:lnTo>
                  <a:pt x="13537" y="4018512"/>
                </a:lnTo>
                <a:lnTo>
                  <a:pt x="17696" y="3920163"/>
                </a:lnTo>
                <a:lnTo>
                  <a:pt x="17841" y="3851812"/>
                </a:lnTo>
                <a:cubicBezTo>
                  <a:pt x="15571" y="3651484"/>
                  <a:pt x="26219" y="3546077"/>
                  <a:pt x="24551" y="3386181"/>
                </a:cubicBezTo>
                <a:lnTo>
                  <a:pt x="24397" y="3379573"/>
                </a:lnTo>
                <a:lnTo>
                  <a:pt x="22173" y="3327681"/>
                </a:lnTo>
                <a:cubicBezTo>
                  <a:pt x="20895" y="3304536"/>
                  <a:pt x="19446" y="3284181"/>
                  <a:pt x="17841" y="3267510"/>
                </a:cubicBezTo>
                <a:cubicBezTo>
                  <a:pt x="8213" y="3167488"/>
                  <a:pt x="-3113" y="2984082"/>
                  <a:pt x="3931" y="2799801"/>
                </a:cubicBezTo>
                <a:lnTo>
                  <a:pt x="4125" y="2797274"/>
                </a:lnTo>
                <a:lnTo>
                  <a:pt x="3717" y="2776150"/>
                </a:lnTo>
                <a:cubicBezTo>
                  <a:pt x="3237" y="2640023"/>
                  <a:pt x="7465" y="2516197"/>
                  <a:pt x="17841" y="2423520"/>
                </a:cubicBezTo>
                <a:cubicBezTo>
                  <a:pt x="20435" y="2400350"/>
                  <a:pt x="22069" y="2375698"/>
                  <a:pt x="22982" y="2349684"/>
                </a:cubicBezTo>
                <a:lnTo>
                  <a:pt x="23157" y="2331991"/>
                </a:lnTo>
                <a:lnTo>
                  <a:pt x="21648" y="2290240"/>
                </a:lnTo>
                <a:cubicBezTo>
                  <a:pt x="18695" y="2240502"/>
                  <a:pt x="15426" y="2193755"/>
                  <a:pt x="14054" y="2150784"/>
                </a:cubicBezTo>
                <a:lnTo>
                  <a:pt x="17291" y="2050968"/>
                </a:lnTo>
                <a:lnTo>
                  <a:pt x="12351" y="1872365"/>
                </a:lnTo>
                <a:cubicBezTo>
                  <a:pt x="11665" y="1799113"/>
                  <a:pt x="12859" y="1722821"/>
                  <a:pt x="17841" y="1644450"/>
                </a:cubicBezTo>
                <a:lnTo>
                  <a:pt x="21169" y="1569934"/>
                </a:lnTo>
                <a:lnTo>
                  <a:pt x="20488" y="1547698"/>
                </a:lnTo>
                <a:cubicBezTo>
                  <a:pt x="19568" y="1516527"/>
                  <a:pt x="18663" y="1483900"/>
                  <a:pt x="17841" y="1449683"/>
                </a:cubicBezTo>
                <a:cubicBezTo>
                  <a:pt x="11271" y="1175953"/>
                  <a:pt x="1415" y="1152151"/>
                  <a:pt x="17841" y="995226"/>
                </a:cubicBezTo>
                <a:lnTo>
                  <a:pt x="19885" y="968921"/>
                </a:lnTo>
                <a:lnTo>
                  <a:pt x="17841" y="930304"/>
                </a:lnTo>
                <a:cubicBezTo>
                  <a:pt x="7442" y="768208"/>
                  <a:pt x="7865" y="285783"/>
                  <a:pt x="17841" y="21390"/>
                </a:cubicBezTo>
                <a:cubicBezTo>
                  <a:pt x="147136" y="10433"/>
                  <a:pt x="296588" y="9602"/>
                  <a:pt x="440468" y="11925"/>
                </a:cubicBezTo>
                <a:lnTo>
                  <a:pt x="473966" y="12726"/>
                </a:lnTo>
                <a:lnTo>
                  <a:pt x="478805" y="12539"/>
                </a:lnTo>
                <a:lnTo>
                  <a:pt x="484496" y="12977"/>
                </a:lnTo>
                <a:lnTo>
                  <a:pt x="648894" y="16905"/>
                </a:lnTo>
                <a:cubicBezTo>
                  <a:pt x="714833" y="18773"/>
                  <a:pt x="776163" y="20559"/>
                  <a:pt x="829667" y="21390"/>
                </a:cubicBezTo>
                <a:lnTo>
                  <a:pt x="916694" y="22693"/>
                </a:lnTo>
                <a:lnTo>
                  <a:pt x="933747" y="21390"/>
                </a:lnTo>
                <a:cubicBezTo>
                  <a:pt x="1086511" y="12604"/>
                  <a:pt x="1591110" y="15003"/>
                  <a:pt x="1863531" y="21390"/>
                </a:cubicBezTo>
                <a:lnTo>
                  <a:pt x="1920387" y="22646"/>
                </a:lnTo>
                <a:lnTo>
                  <a:pt x="2054705" y="24358"/>
                </a:lnTo>
                <a:cubicBezTo>
                  <a:pt x="2107717" y="24456"/>
                  <a:pt x="2161143" y="23719"/>
                  <a:pt x="2217404" y="21390"/>
                </a:cubicBezTo>
                <a:cubicBezTo>
                  <a:pt x="2442445" y="12073"/>
                  <a:pt x="2732199" y="18194"/>
                  <a:pt x="2911273" y="21390"/>
                </a:cubicBezTo>
                <a:lnTo>
                  <a:pt x="3023675" y="20799"/>
                </a:lnTo>
                <a:lnTo>
                  <a:pt x="3093869" y="15816"/>
                </a:lnTo>
                <a:cubicBezTo>
                  <a:pt x="3182922" y="11551"/>
                  <a:pt x="3301373" y="10993"/>
                  <a:pt x="3429365" y="12165"/>
                </a:cubicBezTo>
                <a:lnTo>
                  <a:pt x="3575555" y="14425"/>
                </a:lnTo>
                <a:lnTo>
                  <a:pt x="3605772" y="13210"/>
                </a:lnTo>
                <a:cubicBezTo>
                  <a:pt x="3774503" y="6974"/>
                  <a:pt x="3960371" y="3465"/>
                  <a:pt x="4063093" y="21390"/>
                </a:cubicBezTo>
                <a:lnTo>
                  <a:pt x="4088792" y="24677"/>
                </a:lnTo>
                <a:lnTo>
                  <a:pt x="4129769" y="25744"/>
                </a:lnTo>
                <a:cubicBezTo>
                  <a:pt x="4269845" y="29597"/>
                  <a:pt x="4297423" y="30995"/>
                  <a:pt x="4403088" y="21390"/>
                </a:cubicBezTo>
                <a:cubicBezTo>
                  <a:pt x="4473592" y="10814"/>
                  <a:pt x="4858406" y="-6032"/>
                  <a:pt x="5096956" y="21390"/>
                </a:cubicBezTo>
                <a:lnTo>
                  <a:pt x="5251798" y="27914"/>
                </a:lnTo>
                <a:lnTo>
                  <a:pt x="5332872" y="21390"/>
                </a:lnTo>
                <a:cubicBezTo>
                  <a:pt x="5422885" y="11295"/>
                  <a:pt x="5502187" y="8863"/>
                  <a:pt x="5576462" y="10240"/>
                </a:cubicBezTo>
                <a:lnTo>
                  <a:pt x="5700011" y="17015"/>
                </a:lnTo>
                <a:lnTo>
                  <a:pt x="5761151" y="15143"/>
                </a:lnTo>
                <a:cubicBezTo>
                  <a:pt x="5846776" y="14123"/>
                  <a:pt x="5935566" y="15403"/>
                  <a:pt x="6026740" y="21390"/>
                </a:cubicBezTo>
                <a:lnTo>
                  <a:pt x="6161088" y="29209"/>
                </a:lnTo>
                <a:lnTo>
                  <a:pt x="6262655" y="21390"/>
                </a:lnTo>
                <a:cubicBezTo>
                  <a:pt x="6405549" y="5694"/>
                  <a:pt x="6517747" y="175"/>
                  <a:pt x="6610089" y="5"/>
                </a:cubicBezTo>
                <a:close/>
              </a:path>
            </a:pathLst>
          </a:custGeom>
        </p:spPr>
      </p:pic>
      <p:sp>
        <p:nvSpPr>
          <p:cNvPr id="3" name="Rectangle 2">
            <a:extLst>
              <a:ext uri="{FF2B5EF4-FFF2-40B4-BE49-F238E27FC236}">
                <a16:creationId xmlns:a16="http://schemas.microsoft.com/office/drawing/2014/main" id="{34212120-D7F3-2BB9-699E-F560FEC3CF8F}"/>
              </a:ext>
            </a:extLst>
          </p:cNvPr>
          <p:cNvSpPr/>
          <p:nvPr/>
        </p:nvSpPr>
        <p:spPr>
          <a:xfrm>
            <a:off x="571499" y="500063"/>
            <a:ext cx="11264009" cy="5972175"/>
          </a:xfrm>
          <a:prstGeom prst="rect">
            <a:avLst/>
          </a:prstGeom>
          <a:solidFill>
            <a:srgbClr val="000000">
              <a:alpha val="65098"/>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solidFill>
                <a:srgbClr val="C00000"/>
              </a:solidFill>
            </a:endParaRPr>
          </a:p>
        </p:txBody>
      </p:sp>
      <p:sp>
        <p:nvSpPr>
          <p:cNvPr id="4" name="TextBox 3">
            <a:extLst>
              <a:ext uri="{FF2B5EF4-FFF2-40B4-BE49-F238E27FC236}">
                <a16:creationId xmlns:a16="http://schemas.microsoft.com/office/drawing/2014/main" id="{D700BB31-B4EC-5669-F5AF-07F15F5C130E}"/>
              </a:ext>
            </a:extLst>
          </p:cNvPr>
          <p:cNvSpPr txBox="1"/>
          <p:nvPr/>
        </p:nvSpPr>
        <p:spPr>
          <a:xfrm>
            <a:off x="571499" y="500063"/>
            <a:ext cx="11138719" cy="2554545"/>
          </a:xfrm>
          <a:prstGeom prst="rect">
            <a:avLst/>
          </a:prstGeom>
          <a:solidFill>
            <a:srgbClr val="000000">
              <a:alpha val="65098"/>
            </a:srgbClr>
          </a:solidFill>
        </p:spPr>
        <p:txBody>
          <a:bodyPr wrap="square" rtlCol="0">
            <a:spAutoFit/>
          </a:bodyPr>
          <a:lstStyle/>
          <a:p>
            <a:r>
              <a:rPr lang="en-US" sz="4000" dirty="0">
                <a:solidFill>
                  <a:schemeClr val="bg1"/>
                </a:solidFill>
              </a:rPr>
              <a:t>“Silent Love.” St Teresa of Avila</a:t>
            </a:r>
          </a:p>
          <a:p>
            <a:endParaRPr lang="en-US" sz="4000" dirty="0">
              <a:solidFill>
                <a:schemeClr val="bg1"/>
              </a:solidFill>
            </a:endParaRPr>
          </a:p>
          <a:p>
            <a:endParaRPr lang="en-US" sz="4000" dirty="0">
              <a:solidFill>
                <a:schemeClr val="bg1"/>
              </a:solidFill>
            </a:endParaRPr>
          </a:p>
          <a:p>
            <a:r>
              <a:rPr lang="en-US" sz="4000" dirty="0">
                <a:solidFill>
                  <a:schemeClr val="bg1"/>
                </a:solidFill>
              </a:rPr>
              <a:t>“True, whole prayer is nothing but love.” St Augustine</a:t>
            </a:r>
          </a:p>
        </p:txBody>
      </p:sp>
    </p:spTree>
    <p:extLst>
      <p:ext uri="{BB962C8B-B14F-4D97-AF65-F5344CB8AC3E}">
        <p14:creationId xmlns:p14="http://schemas.microsoft.com/office/powerpoint/2010/main" val="7502608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12" name="Rectangle 11">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63C89A-E749-46E4-F444-386A31B7D3BF}"/>
              </a:ext>
            </a:extLst>
          </p:cNvPr>
          <p:cNvSpPr>
            <a:spLocks noGrp="1"/>
          </p:cNvSpPr>
          <p:nvPr>
            <p:ph type="title"/>
          </p:nvPr>
        </p:nvSpPr>
        <p:spPr>
          <a:xfrm>
            <a:off x="890338" y="640080"/>
            <a:ext cx="3734014" cy="3566160"/>
          </a:xfrm>
        </p:spPr>
        <p:txBody>
          <a:bodyPr vert="horz" lIns="91440" tIns="45720" rIns="91440" bIns="45720" rtlCol="0" anchor="b">
            <a:normAutofit/>
          </a:bodyPr>
          <a:lstStyle/>
          <a:p>
            <a:pPr>
              <a:lnSpc>
                <a:spcPct val="90000"/>
              </a:lnSpc>
            </a:pPr>
            <a:r>
              <a:rPr lang="en-US" sz="5000"/>
              <a:t>Spiritual Formation</a:t>
            </a:r>
          </a:p>
        </p:txBody>
      </p:sp>
      <p:sp>
        <p:nvSpPr>
          <p:cNvPr id="14" name="Rectangle 6">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27432"/>
          </a:xfrm>
          <a:custGeom>
            <a:avLst/>
            <a:gdLst>
              <a:gd name="connsiteX0" fmla="*/ 0 w 3474720"/>
              <a:gd name="connsiteY0" fmla="*/ 0 h 27432"/>
              <a:gd name="connsiteX1" fmla="*/ 660197 w 3474720"/>
              <a:gd name="connsiteY1" fmla="*/ 0 h 27432"/>
              <a:gd name="connsiteX2" fmla="*/ 1355141 w 3474720"/>
              <a:gd name="connsiteY2" fmla="*/ 0 h 27432"/>
              <a:gd name="connsiteX3" fmla="*/ 2084832 w 3474720"/>
              <a:gd name="connsiteY3" fmla="*/ 0 h 27432"/>
              <a:gd name="connsiteX4" fmla="*/ 2814523 w 3474720"/>
              <a:gd name="connsiteY4" fmla="*/ 0 h 27432"/>
              <a:gd name="connsiteX5" fmla="*/ 3474720 w 3474720"/>
              <a:gd name="connsiteY5" fmla="*/ 0 h 27432"/>
              <a:gd name="connsiteX6" fmla="*/ 3474720 w 3474720"/>
              <a:gd name="connsiteY6" fmla="*/ 27432 h 27432"/>
              <a:gd name="connsiteX7" fmla="*/ 2710282 w 3474720"/>
              <a:gd name="connsiteY7" fmla="*/ 27432 h 27432"/>
              <a:gd name="connsiteX8" fmla="*/ 1945843 w 3474720"/>
              <a:gd name="connsiteY8" fmla="*/ 27432 h 27432"/>
              <a:gd name="connsiteX9" fmla="*/ 1250899 w 3474720"/>
              <a:gd name="connsiteY9" fmla="*/ 27432 h 27432"/>
              <a:gd name="connsiteX10" fmla="*/ 0 w 3474720"/>
              <a:gd name="connsiteY10" fmla="*/ 27432 h 27432"/>
              <a:gd name="connsiteX11" fmla="*/ 0 w 3474720"/>
              <a:gd name="connsiteY11"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74720" h="27432" fill="none" extrusionOk="0">
                <a:moveTo>
                  <a:pt x="0" y="0"/>
                </a:moveTo>
                <a:cubicBezTo>
                  <a:pt x="307185" y="-8713"/>
                  <a:pt x="392307" y="-13121"/>
                  <a:pt x="660197" y="0"/>
                </a:cubicBezTo>
                <a:cubicBezTo>
                  <a:pt x="928087" y="13121"/>
                  <a:pt x="1167029" y="-2668"/>
                  <a:pt x="1355141" y="0"/>
                </a:cubicBezTo>
                <a:cubicBezTo>
                  <a:pt x="1543253" y="2668"/>
                  <a:pt x="1739408" y="-6709"/>
                  <a:pt x="2084832" y="0"/>
                </a:cubicBezTo>
                <a:cubicBezTo>
                  <a:pt x="2430256" y="6709"/>
                  <a:pt x="2538889" y="29706"/>
                  <a:pt x="2814523" y="0"/>
                </a:cubicBezTo>
                <a:cubicBezTo>
                  <a:pt x="3090157" y="-29706"/>
                  <a:pt x="3152920" y="-15446"/>
                  <a:pt x="3474720" y="0"/>
                </a:cubicBezTo>
                <a:cubicBezTo>
                  <a:pt x="3473554" y="7395"/>
                  <a:pt x="3474765" y="21864"/>
                  <a:pt x="3474720" y="27432"/>
                </a:cubicBezTo>
                <a:cubicBezTo>
                  <a:pt x="3275380" y="12730"/>
                  <a:pt x="2958934" y="10130"/>
                  <a:pt x="2710282" y="27432"/>
                </a:cubicBezTo>
                <a:cubicBezTo>
                  <a:pt x="2461630" y="44734"/>
                  <a:pt x="2131168" y="43757"/>
                  <a:pt x="1945843" y="27432"/>
                </a:cubicBezTo>
                <a:cubicBezTo>
                  <a:pt x="1760518" y="11107"/>
                  <a:pt x="1444829" y="-3738"/>
                  <a:pt x="1250899" y="27432"/>
                </a:cubicBezTo>
                <a:cubicBezTo>
                  <a:pt x="1056969" y="58602"/>
                  <a:pt x="444992" y="52761"/>
                  <a:pt x="0" y="27432"/>
                </a:cubicBezTo>
                <a:cubicBezTo>
                  <a:pt x="-503" y="20663"/>
                  <a:pt x="1168" y="5855"/>
                  <a:pt x="0" y="0"/>
                </a:cubicBezTo>
                <a:close/>
              </a:path>
              <a:path w="3474720" h="27432" stroke="0" extrusionOk="0">
                <a:moveTo>
                  <a:pt x="0" y="0"/>
                </a:moveTo>
                <a:cubicBezTo>
                  <a:pt x="300114" y="-5103"/>
                  <a:pt x="525093" y="-25284"/>
                  <a:pt x="660197" y="0"/>
                </a:cubicBezTo>
                <a:cubicBezTo>
                  <a:pt x="795301" y="25284"/>
                  <a:pt x="1023172" y="17955"/>
                  <a:pt x="1250899" y="0"/>
                </a:cubicBezTo>
                <a:cubicBezTo>
                  <a:pt x="1478626" y="-17955"/>
                  <a:pt x="1782079" y="-27844"/>
                  <a:pt x="2015338" y="0"/>
                </a:cubicBezTo>
                <a:cubicBezTo>
                  <a:pt x="2248597" y="27844"/>
                  <a:pt x="2491007" y="27648"/>
                  <a:pt x="2675534" y="0"/>
                </a:cubicBezTo>
                <a:cubicBezTo>
                  <a:pt x="2860061" y="-27648"/>
                  <a:pt x="3088679" y="-3661"/>
                  <a:pt x="3474720" y="0"/>
                </a:cubicBezTo>
                <a:cubicBezTo>
                  <a:pt x="3474913" y="12649"/>
                  <a:pt x="3473732" y="17989"/>
                  <a:pt x="3474720" y="27432"/>
                </a:cubicBezTo>
                <a:cubicBezTo>
                  <a:pt x="3317198" y="15714"/>
                  <a:pt x="2959205" y="52182"/>
                  <a:pt x="2779776" y="27432"/>
                </a:cubicBezTo>
                <a:cubicBezTo>
                  <a:pt x="2600347" y="2682"/>
                  <a:pt x="2382660" y="-684"/>
                  <a:pt x="2015338" y="27432"/>
                </a:cubicBezTo>
                <a:cubicBezTo>
                  <a:pt x="1648016" y="55548"/>
                  <a:pt x="1641073" y="39646"/>
                  <a:pt x="1424635" y="27432"/>
                </a:cubicBezTo>
                <a:cubicBezTo>
                  <a:pt x="1208197" y="15218"/>
                  <a:pt x="1021559" y="15893"/>
                  <a:pt x="729691" y="27432"/>
                </a:cubicBezTo>
                <a:cubicBezTo>
                  <a:pt x="437823" y="38971"/>
                  <a:pt x="153856" y="-2647"/>
                  <a:pt x="0" y="27432"/>
                </a:cubicBezTo>
                <a:cubicBezTo>
                  <a:pt x="1300" y="19678"/>
                  <a:pt x="-86" y="12044"/>
                  <a:pt x="0" y="0"/>
                </a:cubicBezTo>
                <a:close/>
              </a:path>
            </a:pathLst>
          </a:custGeom>
          <a:solidFill>
            <a:srgbClr val="F6AE8D"/>
          </a:solidFill>
          <a:ln w="38100" cap="rnd">
            <a:solidFill>
              <a:srgbClr val="F6AE8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diagram of different types of religious beliefs&#10;&#10;Description automatically generated with medium confidence">
            <a:extLst>
              <a:ext uri="{FF2B5EF4-FFF2-40B4-BE49-F238E27FC236}">
                <a16:creationId xmlns:a16="http://schemas.microsoft.com/office/drawing/2014/main" id="{64ADF9B4-9E19-8B0A-E08F-8F89A69A768A}"/>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7475" r="1" b="15759"/>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4326115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630841-71E2-6F1D-708A-7E83864981A0}"/>
            </a:ext>
          </a:extLst>
        </p:cNvPr>
        <p:cNvGrpSpPr/>
        <p:nvPr/>
      </p:nvGrpSpPr>
      <p:grpSpPr>
        <a:xfrm>
          <a:off x="0" y="0"/>
          <a:ext cx="0" cy="0"/>
          <a:chOff x="0" y="0"/>
          <a:chExt cx="0" cy="0"/>
        </a:xfrm>
      </p:grpSpPr>
      <p:pic>
        <p:nvPicPr>
          <p:cNvPr id="4" name="Picture 3" descr="jesus-and-disciples-artwork18950_usmn_100829_6">
            <a:extLst>
              <a:ext uri="{FF2B5EF4-FFF2-40B4-BE49-F238E27FC236}">
                <a16:creationId xmlns:a16="http://schemas.microsoft.com/office/drawing/2014/main" id="{75D7F62E-D47C-F388-8E17-F63A5633CFC7}"/>
              </a:ext>
            </a:extLst>
          </p:cNvPr>
          <p:cNvPicPr>
            <a:picLocks noChangeAspect="1"/>
          </p:cNvPicPr>
          <p:nvPr/>
        </p:nvPicPr>
        <p:blipFill>
          <a:blip r:embed="rId2"/>
          <a:stretch>
            <a:fillRect/>
          </a:stretch>
        </p:blipFill>
        <p:spPr>
          <a:xfrm>
            <a:off x="-20320" y="-43815"/>
            <a:ext cx="12261850" cy="6904355"/>
          </a:xfrm>
          <a:prstGeom prst="rect">
            <a:avLst/>
          </a:prstGeom>
        </p:spPr>
      </p:pic>
      <p:sp>
        <p:nvSpPr>
          <p:cNvPr id="5" name="Rectangles 4">
            <a:extLst>
              <a:ext uri="{FF2B5EF4-FFF2-40B4-BE49-F238E27FC236}">
                <a16:creationId xmlns:a16="http://schemas.microsoft.com/office/drawing/2014/main" id="{53226CE6-CB17-0406-068C-92C659A42BD0}"/>
              </a:ext>
            </a:extLst>
          </p:cNvPr>
          <p:cNvSpPr/>
          <p:nvPr/>
        </p:nvSpPr>
        <p:spPr>
          <a:xfrm>
            <a:off x="297815" y="210820"/>
            <a:ext cx="11442700" cy="6395085"/>
          </a:xfrm>
          <a:prstGeom prst="rect">
            <a:avLst/>
          </a:prstGeom>
          <a:solidFill>
            <a:schemeClr val="tx1">
              <a:lumMod val="85000"/>
              <a:lumOff val="15000"/>
              <a:alpha val="59000"/>
            </a:schemeClr>
          </a:solidFill>
          <a:effectLst>
            <a:glow>
              <a:schemeClr val="accent1">
                <a:alpha val="100000"/>
              </a:schemeClr>
            </a:glo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sym typeface="+mn-ea"/>
            </a:endParaRPr>
          </a:p>
        </p:txBody>
      </p:sp>
      <p:sp>
        <p:nvSpPr>
          <p:cNvPr id="2" name="Title 1">
            <a:extLst>
              <a:ext uri="{FF2B5EF4-FFF2-40B4-BE49-F238E27FC236}">
                <a16:creationId xmlns:a16="http://schemas.microsoft.com/office/drawing/2014/main" id="{457F3C95-AF1C-6B85-EB2F-8EB8D5DA93DD}"/>
              </a:ext>
            </a:extLst>
          </p:cNvPr>
          <p:cNvSpPr>
            <a:spLocks noGrp="1"/>
          </p:cNvSpPr>
          <p:nvPr>
            <p:ph type="title"/>
          </p:nvPr>
        </p:nvSpPr>
        <p:spPr>
          <a:xfrm>
            <a:off x="761365" y="-125095"/>
            <a:ext cx="10515600" cy="1325563"/>
          </a:xfrm>
        </p:spPr>
        <p:txBody>
          <a:bodyPr/>
          <a:lstStyle/>
          <a:p>
            <a:r>
              <a:rPr lang="en-US" altLang="en-US" dirty="0">
                <a:solidFill>
                  <a:schemeClr val="bg1"/>
                </a:solidFill>
              </a:rPr>
              <a:t>2 Corinthians 3:18</a:t>
            </a:r>
            <a:endParaRPr lang="en-AU" altLang="en-US" dirty="0">
              <a:solidFill>
                <a:schemeClr val="bg1"/>
              </a:solidFill>
            </a:endParaRPr>
          </a:p>
        </p:txBody>
      </p:sp>
      <p:sp>
        <p:nvSpPr>
          <p:cNvPr id="3" name="Content Placeholder 2">
            <a:extLst>
              <a:ext uri="{FF2B5EF4-FFF2-40B4-BE49-F238E27FC236}">
                <a16:creationId xmlns:a16="http://schemas.microsoft.com/office/drawing/2014/main" id="{C7B67694-1B6D-69A1-50F3-990C6BDA8662}"/>
              </a:ext>
            </a:extLst>
          </p:cNvPr>
          <p:cNvSpPr>
            <a:spLocks noGrp="1"/>
          </p:cNvSpPr>
          <p:nvPr>
            <p:ph idx="1"/>
          </p:nvPr>
        </p:nvSpPr>
        <p:spPr>
          <a:xfrm>
            <a:off x="297180" y="961052"/>
            <a:ext cx="11443335" cy="5644853"/>
          </a:xfrm>
        </p:spPr>
        <p:txBody>
          <a:bodyPr>
            <a:normAutofit/>
          </a:bodyPr>
          <a:lstStyle/>
          <a:p>
            <a:pPr marL="0" indent="0">
              <a:buNone/>
            </a:pPr>
            <a:r>
              <a:rPr lang="en-US" altLang="en-US" sz="3200" dirty="0">
                <a:solidFill>
                  <a:schemeClr val="bg1"/>
                </a:solidFill>
              </a:rPr>
              <a:t>“We all, who with unveiled faces contemplate the Lord’s glory, are being transformed into his image with ever-increasing glory.”</a:t>
            </a:r>
            <a:endParaRPr lang="en-AU" altLang="en-US" sz="3200" dirty="0">
              <a:solidFill>
                <a:schemeClr val="bg1"/>
              </a:solidFill>
            </a:endParaRPr>
          </a:p>
        </p:txBody>
      </p:sp>
      <p:pic>
        <p:nvPicPr>
          <p:cNvPr id="7" name="Picture 6" descr="A diagram of different types of religious beliefs&#10;&#10;Description automatically generated with medium confidence">
            <a:extLst>
              <a:ext uri="{FF2B5EF4-FFF2-40B4-BE49-F238E27FC236}">
                <a16:creationId xmlns:a16="http://schemas.microsoft.com/office/drawing/2014/main" id="{EB559195-2D63-9A7B-7C3D-051523E7D7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4026" y="2205335"/>
            <a:ext cx="3272219" cy="4250754"/>
          </a:xfrm>
          <a:prstGeom prst="rect">
            <a:avLst/>
          </a:prstGeom>
        </p:spPr>
      </p:pic>
    </p:spTree>
    <p:extLst>
      <p:ext uri="{BB962C8B-B14F-4D97-AF65-F5344CB8AC3E}">
        <p14:creationId xmlns:p14="http://schemas.microsoft.com/office/powerpoint/2010/main" val="3736923121"/>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3C3E9CC-E9A4-33EB-E808-4D5EED92AA78}"/>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AA14794-5BC5-C06E-2580-F8E50C6473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close-up of a person's hands folded in prayer&#10;&#10;Description automatically generated">
            <a:extLst>
              <a:ext uri="{FF2B5EF4-FFF2-40B4-BE49-F238E27FC236}">
                <a16:creationId xmlns:a16="http://schemas.microsoft.com/office/drawing/2014/main" id="{53FDB1FF-1593-D9D7-A841-DBBF9B08F247}"/>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r="1" b="1784"/>
          <a:stretch/>
        </p:blipFill>
        <p:spPr>
          <a:xfrm>
            <a:off x="180279" y="161490"/>
            <a:ext cx="11827082" cy="6534092"/>
          </a:xfrm>
          <a:custGeom>
            <a:avLst/>
            <a:gdLst/>
            <a:ahLst/>
            <a:cxnLst/>
            <a:rect l="l" t="t" r="r" b="b"/>
            <a:pathLst>
              <a:path w="11827082" h="6534092">
                <a:moveTo>
                  <a:pt x="6610089" y="5"/>
                </a:moveTo>
                <a:cubicBezTo>
                  <a:pt x="6763993" y="-277"/>
                  <a:pt x="6862741" y="14300"/>
                  <a:pt x="6956523" y="21390"/>
                </a:cubicBezTo>
                <a:cubicBezTo>
                  <a:pt x="7271939" y="-12207"/>
                  <a:pt x="7581352" y="149"/>
                  <a:pt x="7768349" y="21390"/>
                </a:cubicBezTo>
                <a:lnTo>
                  <a:pt x="7831642" y="23688"/>
                </a:lnTo>
                <a:lnTo>
                  <a:pt x="7886307" y="21390"/>
                </a:lnTo>
                <a:cubicBezTo>
                  <a:pt x="7951978" y="17798"/>
                  <a:pt x="8007622" y="16567"/>
                  <a:pt x="8057445" y="16600"/>
                </a:cubicBezTo>
                <a:lnTo>
                  <a:pt x="8096254" y="17396"/>
                </a:lnTo>
                <a:lnTo>
                  <a:pt x="8199591" y="12947"/>
                </a:lnTo>
                <a:cubicBezTo>
                  <a:pt x="8247971" y="12558"/>
                  <a:pt x="8296272" y="14617"/>
                  <a:pt x="8344260" y="21390"/>
                </a:cubicBezTo>
                <a:lnTo>
                  <a:pt x="8355505" y="22738"/>
                </a:lnTo>
                <a:lnTo>
                  <a:pt x="8462217" y="21390"/>
                </a:lnTo>
                <a:cubicBezTo>
                  <a:pt x="8567700" y="16869"/>
                  <a:pt x="8666620" y="17239"/>
                  <a:pt x="8761697" y="18554"/>
                </a:cubicBezTo>
                <a:lnTo>
                  <a:pt x="8808871" y="19038"/>
                </a:lnTo>
                <a:lnTo>
                  <a:pt x="8941246" y="13930"/>
                </a:lnTo>
                <a:cubicBezTo>
                  <a:pt x="9040199" y="10800"/>
                  <a:pt x="9149474" y="10157"/>
                  <a:pt x="9260166" y="21390"/>
                </a:cubicBezTo>
                <a:lnTo>
                  <a:pt x="9339613" y="26448"/>
                </a:lnTo>
                <a:lnTo>
                  <a:pt x="9432845" y="28493"/>
                </a:lnTo>
                <a:cubicBezTo>
                  <a:pt x="9587011" y="31230"/>
                  <a:pt x="9744909" y="31599"/>
                  <a:pt x="9849954" y="21390"/>
                </a:cubicBezTo>
                <a:cubicBezTo>
                  <a:pt x="10060044" y="972"/>
                  <a:pt x="10204432" y="2657"/>
                  <a:pt x="10425865" y="21390"/>
                </a:cubicBezTo>
                <a:lnTo>
                  <a:pt x="10477895" y="25158"/>
                </a:lnTo>
                <a:lnTo>
                  <a:pt x="10566351" y="27751"/>
                </a:lnTo>
                <a:cubicBezTo>
                  <a:pt x="10727031" y="32755"/>
                  <a:pt x="10877889" y="35639"/>
                  <a:pt x="11001775" y="21390"/>
                </a:cubicBezTo>
                <a:cubicBezTo>
                  <a:pt x="11249546" y="-7108"/>
                  <a:pt x="11434553" y="12510"/>
                  <a:pt x="11813601" y="21390"/>
                </a:cubicBezTo>
                <a:cubicBezTo>
                  <a:pt x="11817928" y="208271"/>
                  <a:pt x="11818867" y="336567"/>
                  <a:pt x="11813601" y="475847"/>
                </a:cubicBezTo>
                <a:cubicBezTo>
                  <a:pt x="11808335" y="615127"/>
                  <a:pt x="11845853" y="1008651"/>
                  <a:pt x="11813601" y="1254916"/>
                </a:cubicBezTo>
                <a:cubicBezTo>
                  <a:pt x="11809570" y="1285699"/>
                  <a:pt x="11806768" y="1314174"/>
                  <a:pt x="11804923" y="1340777"/>
                </a:cubicBezTo>
                <a:lnTo>
                  <a:pt x="11803652" y="1373115"/>
                </a:lnTo>
                <a:lnTo>
                  <a:pt x="11804560" y="1395572"/>
                </a:lnTo>
                <a:cubicBezTo>
                  <a:pt x="11806656" y="1431340"/>
                  <a:pt x="11809600" y="1470662"/>
                  <a:pt x="11813601" y="1514605"/>
                </a:cubicBezTo>
                <a:cubicBezTo>
                  <a:pt x="11829606" y="1690380"/>
                  <a:pt x="11822955" y="1813845"/>
                  <a:pt x="11815628" y="1920902"/>
                </a:cubicBezTo>
                <a:lnTo>
                  <a:pt x="11811346" y="1995660"/>
                </a:lnTo>
                <a:lnTo>
                  <a:pt x="11813868" y="2104640"/>
                </a:lnTo>
                <a:lnTo>
                  <a:pt x="11817197" y="2264365"/>
                </a:lnTo>
                <a:lnTo>
                  <a:pt x="11821465" y="2306631"/>
                </a:lnTo>
                <a:cubicBezTo>
                  <a:pt x="11835170" y="2477814"/>
                  <a:pt x="11818400" y="2578773"/>
                  <a:pt x="11813601" y="2683208"/>
                </a:cubicBezTo>
                <a:cubicBezTo>
                  <a:pt x="11809487" y="2772725"/>
                  <a:pt x="11816027" y="2930030"/>
                  <a:pt x="11816192" y="3070653"/>
                </a:cubicBezTo>
                <a:lnTo>
                  <a:pt x="11813610" y="3202145"/>
                </a:lnTo>
                <a:lnTo>
                  <a:pt x="11813601" y="3267510"/>
                </a:lnTo>
                <a:cubicBezTo>
                  <a:pt x="11811419" y="3587194"/>
                  <a:pt x="11813535" y="3497122"/>
                  <a:pt x="11813601" y="3721967"/>
                </a:cubicBezTo>
                <a:cubicBezTo>
                  <a:pt x="11813617" y="3778178"/>
                  <a:pt x="11814293" y="3835214"/>
                  <a:pt x="11815131" y="3894088"/>
                </a:cubicBezTo>
                <a:lnTo>
                  <a:pt x="11816203" y="3972593"/>
                </a:lnTo>
                <a:lnTo>
                  <a:pt x="11816265" y="3973919"/>
                </a:lnTo>
                <a:cubicBezTo>
                  <a:pt x="11819902" y="4062998"/>
                  <a:pt x="11819694" y="4122248"/>
                  <a:pt x="11818174" y="4171327"/>
                </a:cubicBezTo>
                <a:lnTo>
                  <a:pt x="11817878" y="4178488"/>
                </a:lnTo>
                <a:lnTo>
                  <a:pt x="11818118" y="4277530"/>
                </a:lnTo>
                <a:cubicBezTo>
                  <a:pt x="11817612" y="4347824"/>
                  <a:pt x="11816272" y="4421987"/>
                  <a:pt x="11813601" y="4501036"/>
                </a:cubicBezTo>
                <a:cubicBezTo>
                  <a:pt x="11824398" y="4779554"/>
                  <a:pt x="11834923" y="4895505"/>
                  <a:pt x="11813601" y="5020415"/>
                </a:cubicBezTo>
                <a:cubicBezTo>
                  <a:pt x="11808270" y="5051643"/>
                  <a:pt x="11804885" y="5094410"/>
                  <a:pt x="11802984" y="5145366"/>
                </a:cubicBezTo>
                <a:lnTo>
                  <a:pt x="11802805" y="5153576"/>
                </a:lnTo>
                <a:lnTo>
                  <a:pt x="11813601" y="5280104"/>
                </a:lnTo>
                <a:cubicBezTo>
                  <a:pt x="11848339" y="5545832"/>
                  <a:pt x="11803810" y="5568088"/>
                  <a:pt x="11813601" y="5734561"/>
                </a:cubicBezTo>
                <a:cubicBezTo>
                  <a:pt x="11814825" y="5755370"/>
                  <a:pt x="11815354" y="5777180"/>
                  <a:pt x="11815391" y="5800160"/>
                </a:cubicBezTo>
                <a:lnTo>
                  <a:pt x="11814403" y="5861994"/>
                </a:lnTo>
                <a:lnTo>
                  <a:pt x="11814897" y="5940552"/>
                </a:lnTo>
                <a:cubicBezTo>
                  <a:pt x="11813455" y="6007961"/>
                  <a:pt x="11810716" y="6074118"/>
                  <a:pt x="11808410" y="6139030"/>
                </a:cubicBezTo>
                <a:lnTo>
                  <a:pt x="11805249" y="6294204"/>
                </a:lnTo>
                <a:lnTo>
                  <a:pt x="11806853" y="6377232"/>
                </a:lnTo>
                <a:lnTo>
                  <a:pt x="11813601" y="6513630"/>
                </a:lnTo>
                <a:cubicBezTo>
                  <a:pt x="11755932" y="6520071"/>
                  <a:pt x="11702085" y="6522123"/>
                  <a:pt x="11651008" y="6521869"/>
                </a:cubicBezTo>
                <a:lnTo>
                  <a:pt x="11606878" y="6520178"/>
                </a:lnTo>
                <a:lnTo>
                  <a:pt x="11480359" y="6526470"/>
                </a:lnTo>
                <a:cubicBezTo>
                  <a:pt x="11411497" y="6529079"/>
                  <a:pt x="11340067" y="6529281"/>
                  <a:pt x="11235913" y="6522672"/>
                </a:cubicBezTo>
                <a:lnTo>
                  <a:pt x="11167376" y="6517338"/>
                </a:lnTo>
                <a:lnTo>
                  <a:pt x="11118099" y="6519937"/>
                </a:lnTo>
                <a:cubicBezTo>
                  <a:pt x="11008080" y="6519923"/>
                  <a:pt x="10918905" y="6505169"/>
                  <a:pt x="10779737" y="6513630"/>
                </a:cubicBezTo>
                <a:lnTo>
                  <a:pt x="10756340" y="6513513"/>
                </a:lnTo>
                <a:lnTo>
                  <a:pt x="10748952" y="6514346"/>
                </a:lnTo>
                <a:cubicBezTo>
                  <a:pt x="10725838" y="6516206"/>
                  <a:pt x="10699773" y="6516641"/>
                  <a:pt x="10661780" y="6513630"/>
                </a:cubicBezTo>
                <a:lnTo>
                  <a:pt x="10643067" y="6512943"/>
                </a:lnTo>
                <a:lnTo>
                  <a:pt x="10627638" y="6512866"/>
                </a:lnTo>
                <a:lnTo>
                  <a:pt x="10598539" y="6511309"/>
                </a:lnTo>
                <a:lnTo>
                  <a:pt x="10590670" y="6511020"/>
                </a:lnTo>
                <a:cubicBezTo>
                  <a:pt x="10422654" y="6509230"/>
                  <a:pt x="10114537" y="6525711"/>
                  <a:pt x="9930443" y="6519069"/>
                </a:cubicBezTo>
                <a:lnTo>
                  <a:pt x="9908887" y="6517613"/>
                </a:lnTo>
                <a:lnTo>
                  <a:pt x="9697150" y="6531900"/>
                </a:lnTo>
                <a:cubicBezTo>
                  <a:pt x="9438634" y="6540253"/>
                  <a:pt x="9217380" y="6522684"/>
                  <a:pt x="9038128" y="6513630"/>
                </a:cubicBezTo>
                <a:lnTo>
                  <a:pt x="8901719" y="6509665"/>
                </a:lnTo>
                <a:lnTo>
                  <a:pt x="8766922" y="6512046"/>
                </a:lnTo>
                <a:cubicBezTo>
                  <a:pt x="8694433" y="6513288"/>
                  <a:pt x="8629372" y="6514112"/>
                  <a:pt x="8580175" y="6513630"/>
                </a:cubicBezTo>
                <a:lnTo>
                  <a:pt x="8571277" y="6513524"/>
                </a:lnTo>
                <a:lnTo>
                  <a:pt x="8462217" y="6513630"/>
                </a:lnTo>
                <a:cubicBezTo>
                  <a:pt x="8225188" y="6509968"/>
                  <a:pt x="7780127" y="6525503"/>
                  <a:pt x="7532434" y="6513630"/>
                </a:cubicBezTo>
                <a:lnTo>
                  <a:pt x="7448622" y="6511320"/>
                </a:lnTo>
                <a:lnTo>
                  <a:pt x="7428354" y="6513630"/>
                </a:lnTo>
                <a:cubicBezTo>
                  <a:pt x="7293248" y="6538560"/>
                  <a:pt x="7186080" y="6533261"/>
                  <a:pt x="7078782" y="6523679"/>
                </a:cubicBezTo>
                <a:lnTo>
                  <a:pt x="6973169" y="6513887"/>
                </a:lnTo>
                <a:lnTo>
                  <a:pt x="6954249" y="6514033"/>
                </a:lnTo>
                <a:cubicBezTo>
                  <a:pt x="6918701" y="6514123"/>
                  <a:pt x="6880374" y="6514018"/>
                  <a:pt x="6838566" y="6513630"/>
                </a:cubicBezTo>
                <a:lnTo>
                  <a:pt x="6790865" y="6514652"/>
                </a:lnTo>
                <a:lnTo>
                  <a:pt x="6717520" y="6518204"/>
                </a:lnTo>
                <a:lnTo>
                  <a:pt x="6690736" y="6516798"/>
                </a:lnTo>
                <a:lnTo>
                  <a:pt x="6604647" y="6518643"/>
                </a:lnTo>
                <a:cubicBezTo>
                  <a:pt x="6383546" y="6528740"/>
                  <a:pt x="6188571" y="6547337"/>
                  <a:pt x="5908782" y="6513630"/>
                </a:cubicBezTo>
                <a:lnTo>
                  <a:pt x="5827432" y="6506155"/>
                </a:lnTo>
                <a:lnTo>
                  <a:pt x="5818169" y="6505897"/>
                </a:lnTo>
                <a:cubicBezTo>
                  <a:pt x="5656134" y="6501940"/>
                  <a:pt x="5476891" y="6500561"/>
                  <a:pt x="5360626" y="6513630"/>
                </a:cubicBezTo>
                <a:cubicBezTo>
                  <a:pt x="5244362" y="6526700"/>
                  <a:pt x="5155294" y="6523407"/>
                  <a:pt x="5082581" y="6518492"/>
                </a:cubicBezTo>
                <a:lnTo>
                  <a:pt x="5011539" y="6513612"/>
                </a:lnTo>
                <a:lnTo>
                  <a:pt x="4978999" y="6513630"/>
                </a:lnTo>
                <a:lnTo>
                  <a:pt x="4947560" y="6512597"/>
                </a:lnTo>
                <a:lnTo>
                  <a:pt x="4902673" y="6513630"/>
                </a:lnTo>
                <a:cubicBezTo>
                  <a:pt x="4851834" y="6520217"/>
                  <a:pt x="4795188" y="6523001"/>
                  <a:pt x="4737076" y="6522747"/>
                </a:cubicBezTo>
                <a:lnTo>
                  <a:pt x="4649328" y="6518160"/>
                </a:lnTo>
                <a:lnTo>
                  <a:pt x="4624935" y="6519597"/>
                </a:lnTo>
                <a:cubicBezTo>
                  <a:pt x="4598495" y="6519851"/>
                  <a:pt x="4566987" y="6518389"/>
                  <a:pt x="4521046" y="6513630"/>
                </a:cubicBezTo>
                <a:lnTo>
                  <a:pt x="4456833" y="6510131"/>
                </a:lnTo>
                <a:lnTo>
                  <a:pt x="4343538" y="6512337"/>
                </a:lnTo>
                <a:cubicBezTo>
                  <a:pt x="4260681" y="6514690"/>
                  <a:pt x="4174545" y="6517475"/>
                  <a:pt x="4104725" y="6513630"/>
                </a:cubicBezTo>
                <a:cubicBezTo>
                  <a:pt x="3965085" y="6505941"/>
                  <a:pt x="3802107" y="6535988"/>
                  <a:pt x="3528815" y="6513630"/>
                </a:cubicBezTo>
                <a:lnTo>
                  <a:pt x="3407613" y="6504978"/>
                </a:lnTo>
                <a:lnTo>
                  <a:pt x="3251268" y="6513630"/>
                </a:lnTo>
                <a:cubicBezTo>
                  <a:pt x="3103602" y="6529652"/>
                  <a:pt x="3004932" y="6519904"/>
                  <a:pt x="2867035" y="6513929"/>
                </a:cubicBezTo>
                <a:lnTo>
                  <a:pt x="2840124" y="6513045"/>
                </a:lnTo>
                <a:lnTo>
                  <a:pt x="2834946" y="6513630"/>
                </a:lnTo>
                <a:cubicBezTo>
                  <a:pt x="2691933" y="6538293"/>
                  <a:pt x="2614008" y="6529004"/>
                  <a:pt x="2502859" y="6520536"/>
                </a:cubicBezTo>
                <a:lnTo>
                  <a:pt x="2442001" y="6517197"/>
                </a:lnTo>
                <a:lnTo>
                  <a:pt x="2438245" y="6517313"/>
                </a:lnTo>
                <a:cubicBezTo>
                  <a:pt x="2401807" y="6517985"/>
                  <a:pt x="2368299" y="6518156"/>
                  <a:pt x="2336678" y="6517988"/>
                </a:cubicBezTo>
                <a:lnTo>
                  <a:pt x="2185932" y="6514754"/>
                </a:lnTo>
                <a:lnTo>
                  <a:pt x="1960620" y="6520062"/>
                </a:lnTo>
                <a:cubicBezTo>
                  <a:pt x="1876521" y="6521810"/>
                  <a:pt x="1788378" y="6523022"/>
                  <a:pt x="1701155" y="6522387"/>
                </a:cubicBezTo>
                <a:lnTo>
                  <a:pt x="1589271" y="6518529"/>
                </a:lnTo>
                <a:lnTo>
                  <a:pt x="1539168" y="6519829"/>
                </a:lnTo>
                <a:cubicBezTo>
                  <a:pt x="1395291" y="6522782"/>
                  <a:pt x="1407110" y="6517174"/>
                  <a:pt x="1287620" y="6513630"/>
                </a:cubicBezTo>
                <a:cubicBezTo>
                  <a:pt x="1168131" y="6510087"/>
                  <a:pt x="1041230" y="6513238"/>
                  <a:pt x="932033" y="6514000"/>
                </a:cubicBezTo>
                <a:lnTo>
                  <a:pt x="918750" y="6513952"/>
                </a:lnTo>
                <a:lnTo>
                  <a:pt x="858917" y="6514806"/>
                </a:lnTo>
                <a:cubicBezTo>
                  <a:pt x="826932" y="6514879"/>
                  <a:pt x="792070" y="6514545"/>
                  <a:pt x="753341" y="6513630"/>
                </a:cubicBezTo>
                <a:cubicBezTo>
                  <a:pt x="443511" y="6506311"/>
                  <a:pt x="354936" y="6524642"/>
                  <a:pt x="17841" y="6513630"/>
                </a:cubicBezTo>
                <a:cubicBezTo>
                  <a:pt x="-956" y="6342673"/>
                  <a:pt x="-10467" y="6012653"/>
                  <a:pt x="17841" y="5799484"/>
                </a:cubicBezTo>
                <a:lnTo>
                  <a:pt x="19845" y="5756408"/>
                </a:lnTo>
                <a:lnTo>
                  <a:pt x="17841" y="5734561"/>
                </a:lnTo>
                <a:cubicBezTo>
                  <a:pt x="13149" y="5695472"/>
                  <a:pt x="12578" y="5648752"/>
                  <a:pt x="13918" y="5598323"/>
                </a:cubicBezTo>
                <a:lnTo>
                  <a:pt x="18180" y="5508699"/>
                </a:lnTo>
                <a:lnTo>
                  <a:pt x="16493" y="5477760"/>
                </a:lnTo>
                <a:cubicBezTo>
                  <a:pt x="8966" y="5369709"/>
                  <a:pt x="1889" y="5260695"/>
                  <a:pt x="17841" y="5150260"/>
                </a:cubicBezTo>
                <a:cubicBezTo>
                  <a:pt x="-3463" y="5038150"/>
                  <a:pt x="-2139" y="4857473"/>
                  <a:pt x="6850" y="4650409"/>
                </a:cubicBezTo>
                <a:lnTo>
                  <a:pt x="14633" y="4498670"/>
                </a:lnTo>
                <a:lnTo>
                  <a:pt x="14494" y="4495758"/>
                </a:lnTo>
                <a:cubicBezTo>
                  <a:pt x="12245" y="4421472"/>
                  <a:pt x="13025" y="4335511"/>
                  <a:pt x="14442" y="4243130"/>
                </a:cubicBezTo>
                <a:lnTo>
                  <a:pt x="16801" y="4091152"/>
                </a:lnTo>
                <a:lnTo>
                  <a:pt x="13537" y="4018512"/>
                </a:lnTo>
                <a:lnTo>
                  <a:pt x="17696" y="3920163"/>
                </a:lnTo>
                <a:lnTo>
                  <a:pt x="17841" y="3851812"/>
                </a:lnTo>
                <a:cubicBezTo>
                  <a:pt x="15571" y="3651484"/>
                  <a:pt x="26219" y="3546077"/>
                  <a:pt x="24551" y="3386181"/>
                </a:cubicBezTo>
                <a:lnTo>
                  <a:pt x="24397" y="3379573"/>
                </a:lnTo>
                <a:lnTo>
                  <a:pt x="22173" y="3327681"/>
                </a:lnTo>
                <a:cubicBezTo>
                  <a:pt x="20895" y="3304536"/>
                  <a:pt x="19446" y="3284181"/>
                  <a:pt x="17841" y="3267510"/>
                </a:cubicBezTo>
                <a:cubicBezTo>
                  <a:pt x="8213" y="3167488"/>
                  <a:pt x="-3113" y="2984082"/>
                  <a:pt x="3931" y="2799801"/>
                </a:cubicBezTo>
                <a:lnTo>
                  <a:pt x="4125" y="2797274"/>
                </a:lnTo>
                <a:lnTo>
                  <a:pt x="3717" y="2776150"/>
                </a:lnTo>
                <a:cubicBezTo>
                  <a:pt x="3237" y="2640023"/>
                  <a:pt x="7465" y="2516197"/>
                  <a:pt x="17841" y="2423520"/>
                </a:cubicBezTo>
                <a:cubicBezTo>
                  <a:pt x="20435" y="2400350"/>
                  <a:pt x="22069" y="2375698"/>
                  <a:pt x="22982" y="2349684"/>
                </a:cubicBezTo>
                <a:lnTo>
                  <a:pt x="23157" y="2331991"/>
                </a:lnTo>
                <a:lnTo>
                  <a:pt x="21648" y="2290240"/>
                </a:lnTo>
                <a:cubicBezTo>
                  <a:pt x="18695" y="2240502"/>
                  <a:pt x="15426" y="2193755"/>
                  <a:pt x="14054" y="2150784"/>
                </a:cubicBezTo>
                <a:lnTo>
                  <a:pt x="17291" y="2050968"/>
                </a:lnTo>
                <a:lnTo>
                  <a:pt x="12351" y="1872365"/>
                </a:lnTo>
                <a:cubicBezTo>
                  <a:pt x="11665" y="1799113"/>
                  <a:pt x="12859" y="1722821"/>
                  <a:pt x="17841" y="1644450"/>
                </a:cubicBezTo>
                <a:lnTo>
                  <a:pt x="21169" y="1569934"/>
                </a:lnTo>
                <a:lnTo>
                  <a:pt x="20488" y="1547698"/>
                </a:lnTo>
                <a:cubicBezTo>
                  <a:pt x="19568" y="1516527"/>
                  <a:pt x="18663" y="1483900"/>
                  <a:pt x="17841" y="1449683"/>
                </a:cubicBezTo>
                <a:cubicBezTo>
                  <a:pt x="11271" y="1175953"/>
                  <a:pt x="1415" y="1152151"/>
                  <a:pt x="17841" y="995226"/>
                </a:cubicBezTo>
                <a:lnTo>
                  <a:pt x="19885" y="968921"/>
                </a:lnTo>
                <a:lnTo>
                  <a:pt x="17841" y="930304"/>
                </a:lnTo>
                <a:cubicBezTo>
                  <a:pt x="7442" y="768208"/>
                  <a:pt x="7865" y="285783"/>
                  <a:pt x="17841" y="21390"/>
                </a:cubicBezTo>
                <a:cubicBezTo>
                  <a:pt x="147136" y="10433"/>
                  <a:pt x="296588" y="9602"/>
                  <a:pt x="440468" y="11925"/>
                </a:cubicBezTo>
                <a:lnTo>
                  <a:pt x="473966" y="12726"/>
                </a:lnTo>
                <a:lnTo>
                  <a:pt x="478805" y="12539"/>
                </a:lnTo>
                <a:lnTo>
                  <a:pt x="484496" y="12977"/>
                </a:lnTo>
                <a:lnTo>
                  <a:pt x="648894" y="16905"/>
                </a:lnTo>
                <a:cubicBezTo>
                  <a:pt x="714833" y="18773"/>
                  <a:pt x="776163" y="20559"/>
                  <a:pt x="829667" y="21390"/>
                </a:cubicBezTo>
                <a:lnTo>
                  <a:pt x="916694" y="22693"/>
                </a:lnTo>
                <a:lnTo>
                  <a:pt x="933747" y="21390"/>
                </a:lnTo>
                <a:cubicBezTo>
                  <a:pt x="1086511" y="12604"/>
                  <a:pt x="1591110" y="15003"/>
                  <a:pt x="1863531" y="21390"/>
                </a:cubicBezTo>
                <a:lnTo>
                  <a:pt x="1920387" y="22646"/>
                </a:lnTo>
                <a:lnTo>
                  <a:pt x="2054705" y="24358"/>
                </a:lnTo>
                <a:cubicBezTo>
                  <a:pt x="2107717" y="24456"/>
                  <a:pt x="2161143" y="23719"/>
                  <a:pt x="2217404" y="21390"/>
                </a:cubicBezTo>
                <a:cubicBezTo>
                  <a:pt x="2442445" y="12073"/>
                  <a:pt x="2732199" y="18194"/>
                  <a:pt x="2911273" y="21390"/>
                </a:cubicBezTo>
                <a:lnTo>
                  <a:pt x="3023675" y="20799"/>
                </a:lnTo>
                <a:lnTo>
                  <a:pt x="3093869" y="15816"/>
                </a:lnTo>
                <a:cubicBezTo>
                  <a:pt x="3182922" y="11551"/>
                  <a:pt x="3301373" y="10993"/>
                  <a:pt x="3429365" y="12165"/>
                </a:cubicBezTo>
                <a:lnTo>
                  <a:pt x="3575555" y="14425"/>
                </a:lnTo>
                <a:lnTo>
                  <a:pt x="3605772" y="13210"/>
                </a:lnTo>
                <a:cubicBezTo>
                  <a:pt x="3774503" y="6974"/>
                  <a:pt x="3960371" y="3465"/>
                  <a:pt x="4063093" y="21390"/>
                </a:cubicBezTo>
                <a:lnTo>
                  <a:pt x="4088792" y="24677"/>
                </a:lnTo>
                <a:lnTo>
                  <a:pt x="4129769" y="25744"/>
                </a:lnTo>
                <a:cubicBezTo>
                  <a:pt x="4269845" y="29597"/>
                  <a:pt x="4297423" y="30995"/>
                  <a:pt x="4403088" y="21390"/>
                </a:cubicBezTo>
                <a:cubicBezTo>
                  <a:pt x="4473592" y="10814"/>
                  <a:pt x="4858406" y="-6032"/>
                  <a:pt x="5096956" y="21390"/>
                </a:cubicBezTo>
                <a:lnTo>
                  <a:pt x="5251798" y="27914"/>
                </a:lnTo>
                <a:lnTo>
                  <a:pt x="5332872" y="21390"/>
                </a:lnTo>
                <a:cubicBezTo>
                  <a:pt x="5422885" y="11295"/>
                  <a:pt x="5502187" y="8863"/>
                  <a:pt x="5576462" y="10240"/>
                </a:cubicBezTo>
                <a:lnTo>
                  <a:pt x="5700011" y="17015"/>
                </a:lnTo>
                <a:lnTo>
                  <a:pt x="5761151" y="15143"/>
                </a:lnTo>
                <a:cubicBezTo>
                  <a:pt x="5846776" y="14123"/>
                  <a:pt x="5935566" y="15403"/>
                  <a:pt x="6026740" y="21390"/>
                </a:cubicBezTo>
                <a:lnTo>
                  <a:pt x="6161088" y="29209"/>
                </a:lnTo>
                <a:lnTo>
                  <a:pt x="6262655" y="21390"/>
                </a:lnTo>
                <a:cubicBezTo>
                  <a:pt x="6405549" y="5694"/>
                  <a:pt x="6517747" y="175"/>
                  <a:pt x="6610089" y="5"/>
                </a:cubicBezTo>
                <a:close/>
              </a:path>
            </a:pathLst>
          </a:custGeom>
        </p:spPr>
      </p:pic>
      <p:sp>
        <p:nvSpPr>
          <p:cNvPr id="3" name="Rectangle 2">
            <a:extLst>
              <a:ext uri="{FF2B5EF4-FFF2-40B4-BE49-F238E27FC236}">
                <a16:creationId xmlns:a16="http://schemas.microsoft.com/office/drawing/2014/main" id="{FE6C6F42-7045-7295-294F-3E43D95D8982}"/>
              </a:ext>
            </a:extLst>
          </p:cNvPr>
          <p:cNvSpPr/>
          <p:nvPr/>
        </p:nvSpPr>
        <p:spPr>
          <a:xfrm>
            <a:off x="571500" y="500063"/>
            <a:ext cx="10872788" cy="5972175"/>
          </a:xfrm>
          <a:prstGeom prst="rect">
            <a:avLst/>
          </a:prstGeom>
          <a:solidFill>
            <a:srgbClr val="0D0D0D">
              <a:alpha val="65098"/>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solidFill>
                <a:srgbClr val="C00000"/>
              </a:solidFill>
            </a:endParaRPr>
          </a:p>
        </p:txBody>
      </p:sp>
      <p:sp>
        <p:nvSpPr>
          <p:cNvPr id="2" name="TextBox 1">
            <a:extLst>
              <a:ext uri="{FF2B5EF4-FFF2-40B4-BE49-F238E27FC236}">
                <a16:creationId xmlns:a16="http://schemas.microsoft.com/office/drawing/2014/main" id="{F56D04ED-1111-2F9E-B1FB-CCD0AF4EA5C4}"/>
              </a:ext>
            </a:extLst>
          </p:cNvPr>
          <p:cNvSpPr txBox="1"/>
          <p:nvPr/>
        </p:nvSpPr>
        <p:spPr>
          <a:xfrm>
            <a:off x="875071" y="735232"/>
            <a:ext cx="10638503" cy="4216539"/>
          </a:xfrm>
          <a:prstGeom prst="rect">
            <a:avLst/>
          </a:prstGeom>
          <a:noFill/>
        </p:spPr>
        <p:txBody>
          <a:bodyPr wrap="square" rtlCol="0">
            <a:spAutoFit/>
          </a:bodyPr>
          <a:lstStyle/>
          <a:p>
            <a:pPr marL="1143000" indent="-1143000">
              <a:buAutoNum type="arabicPeriod"/>
            </a:pPr>
            <a:r>
              <a:rPr lang="en-US" sz="6000" b="1" dirty="0">
                <a:solidFill>
                  <a:srgbClr val="FFFF00"/>
                </a:solidFill>
              </a:rPr>
              <a:t>Talking to God</a:t>
            </a:r>
          </a:p>
          <a:p>
            <a:pPr marL="1143000" indent="-1143000">
              <a:buAutoNum type="arabicPeriod"/>
            </a:pPr>
            <a:r>
              <a:rPr lang="en-US" sz="6000" b="1" dirty="0">
                <a:solidFill>
                  <a:srgbClr val="FFFF00"/>
                </a:solidFill>
              </a:rPr>
              <a:t>Talking with God</a:t>
            </a:r>
          </a:p>
          <a:p>
            <a:pPr marL="1143000" indent="-1143000">
              <a:buAutoNum type="arabicPeriod"/>
            </a:pPr>
            <a:r>
              <a:rPr lang="en-US" sz="6000" b="1" dirty="0">
                <a:solidFill>
                  <a:srgbClr val="FFFF00"/>
                </a:solidFill>
              </a:rPr>
              <a:t>Listening to God</a:t>
            </a:r>
          </a:p>
          <a:p>
            <a:pPr marL="1143000" indent="-1143000">
              <a:buAutoNum type="arabicPeriod"/>
            </a:pPr>
            <a:r>
              <a:rPr lang="en-US" sz="8800" b="1" dirty="0">
                <a:solidFill>
                  <a:srgbClr val="FFFF00"/>
                </a:solidFill>
              </a:rPr>
              <a:t>Being with God</a:t>
            </a:r>
            <a:endParaRPr lang="en-AU" sz="8800" b="1" dirty="0">
              <a:solidFill>
                <a:srgbClr val="FFFF00"/>
              </a:solidFill>
            </a:endParaRPr>
          </a:p>
        </p:txBody>
      </p:sp>
    </p:spTree>
    <p:extLst>
      <p:ext uri="{BB962C8B-B14F-4D97-AF65-F5344CB8AC3E}">
        <p14:creationId xmlns:p14="http://schemas.microsoft.com/office/powerpoint/2010/main" val="23946704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2E62413-047B-2795-0BAC-E8BDA91BD1AF}"/>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C75B09B-4F4B-57F6-875E-3D5D143CF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close-up of a person's hands folded in prayer&#10;&#10;Description automatically generated">
            <a:extLst>
              <a:ext uri="{FF2B5EF4-FFF2-40B4-BE49-F238E27FC236}">
                <a16:creationId xmlns:a16="http://schemas.microsoft.com/office/drawing/2014/main" id="{1575CB8A-FDE5-6288-57EC-B5FBBA94F749}"/>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r="1" b="1784"/>
          <a:stretch/>
        </p:blipFill>
        <p:spPr>
          <a:xfrm>
            <a:off x="180279" y="161490"/>
            <a:ext cx="11827082" cy="6534092"/>
          </a:xfrm>
          <a:custGeom>
            <a:avLst/>
            <a:gdLst/>
            <a:ahLst/>
            <a:cxnLst/>
            <a:rect l="l" t="t" r="r" b="b"/>
            <a:pathLst>
              <a:path w="11827082" h="6534092">
                <a:moveTo>
                  <a:pt x="6610089" y="5"/>
                </a:moveTo>
                <a:cubicBezTo>
                  <a:pt x="6763993" y="-277"/>
                  <a:pt x="6862741" y="14300"/>
                  <a:pt x="6956523" y="21390"/>
                </a:cubicBezTo>
                <a:cubicBezTo>
                  <a:pt x="7271939" y="-12207"/>
                  <a:pt x="7581352" y="149"/>
                  <a:pt x="7768349" y="21390"/>
                </a:cubicBezTo>
                <a:lnTo>
                  <a:pt x="7831642" y="23688"/>
                </a:lnTo>
                <a:lnTo>
                  <a:pt x="7886307" y="21390"/>
                </a:lnTo>
                <a:cubicBezTo>
                  <a:pt x="7951978" y="17798"/>
                  <a:pt x="8007622" y="16567"/>
                  <a:pt x="8057445" y="16600"/>
                </a:cubicBezTo>
                <a:lnTo>
                  <a:pt x="8096254" y="17396"/>
                </a:lnTo>
                <a:lnTo>
                  <a:pt x="8199591" y="12947"/>
                </a:lnTo>
                <a:cubicBezTo>
                  <a:pt x="8247971" y="12558"/>
                  <a:pt x="8296272" y="14617"/>
                  <a:pt x="8344260" y="21390"/>
                </a:cubicBezTo>
                <a:lnTo>
                  <a:pt x="8355505" y="22738"/>
                </a:lnTo>
                <a:lnTo>
                  <a:pt x="8462217" y="21390"/>
                </a:lnTo>
                <a:cubicBezTo>
                  <a:pt x="8567700" y="16869"/>
                  <a:pt x="8666620" y="17239"/>
                  <a:pt x="8761697" y="18554"/>
                </a:cubicBezTo>
                <a:lnTo>
                  <a:pt x="8808871" y="19038"/>
                </a:lnTo>
                <a:lnTo>
                  <a:pt x="8941246" y="13930"/>
                </a:lnTo>
                <a:cubicBezTo>
                  <a:pt x="9040199" y="10800"/>
                  <a:pt x="9149474" y="10157"/>
                  <a:pt x="9260166" y="21390"/>
                </a:cubicBezTo>
                <a:lnTo>
                  <a:pt x="9339613" y="26448"/>
                </a:lnTo>
                <a:lnTo>
                  <a:pt x="9432845" y="28493"/>
                </a:lnTo>
                <a:cubicBezTo>
                  <a:pt x="9587011" y="31230"/>
                  <a:pt x="9744909" y="31599"/>
                  <a:pt x="9849954" y="21390"/>
                </a:cubicBezTo>
                <a:cubicBezTo>
                  <a:pt x="10060044" y="972"/>
                  <a:pt x="10204432" y="2657"/>
                  <a:pt x="10425865" y="21390"/>
                </a:cubicBezTo>
                <a:lnTo>
                  <a:pt x="10477895" y="25158"/>
                </a:lnTo>
                <a:lnTo>
                  <a:pt x="10566351" y="27751"/>
                </a:lnTo>
                <a:cubicBezTo>
                  <a:pt x="10727031" y="32755"/>
                  <a:pt x="10877889" y="35639"/>
                  <a:pt x="11001775" y="21390"/>
                </a:cubicBezTo>
                <a:cubicBezTo>
                  <a:pt x="11249546" y="-7108"/>
                  <a:pt x="11434553" y="12510"/>
                  <a:pt x="11813601" y="21390"/>
                </a:cubicBezTo>
                <a:cubicBezTo>
                  <a:pt x="11817928" y="208271"/>
                  <a:pt x="11818867" y="336567"/>
                  <a:pt x="11813601" y="475847"/>
                </a:cubicBezTo>
                <a:cubicBezTo>
                  <a:pt x="11808335" y="615127"/>
                  <a:pt x="11845853" y="1008651"/>
                  <a:pt x="11813601" y="1254916"/>
                </a:cubicBezTo>
                <a:cubicBezTo>
                  <a:pt x="11809570" y="1285699"/>
                  <a:pt x="11806768" y="1314174"/>
                  <a:pt x="11804923" y="1340777"/>
                </a:cubicBezTo>
                <a:lnTo>
                  <a:pt x="11803652" y="1373115"/>
                </a:lnTo>
                <a:lnTo>
                  <a:pt x="11804560" y="1395572"/>
                </a:lnTo>
                <a:cubicBezTo>
                  <a:pt x="11806656" y="1431340"/>
                  <a:pt x="11809600" y="1470662"/>
                  <a:pt x="11813601" y="1514605"/>
                </a:cubicBezTo>
                <a:cubicBezTo>
                  <a:pt x="11829606" y="1690380"/>
                  <a:pt x="11822955" y="1813845"/>
                  <a:pt x="11815628" y="1920902"/>
                </a:cubicBezTo>
                <a:lnTo>
                  <a:pt x="11811346" y="1995660"/>
                </a:lnTo>
                <a:lnTo>
                  <a:pt x="11813868" y="2104640"/>
                </a:lnTo>
                <a:lnTo>
                  <a:pt x="11817197" y="2264365"/>
                </a:lnTo>
                <a:lnTo>
                  <a:pt x="11821465" y="2306631"/>
                </a:lnTo>
                <a:cubicBezTo>
                  <a:pt x="11835170" y="2477814"/>
                  <a:pt x="11818400" y="2578773"/>
                  <a:pt x="11813601" y="2683208"/>
                </a:cubicBezTo>
                <a:cubicBezTo>
                  <a:pt x="11809487" y="2772725"/>
                  <a:pt x="11816027" y="2930030"/>
                  <a:pt x="11816192" y="3070653"/>
                </a:cubicBezTo>
                <a:lnTo>
                  <a:pt x="11813610" y="3202145"/>
                </a:lnTo>
                <a:lnTo>
                  <a:pt x="11813601" y="3267510"/>
                </a:lnTo>
                <a:cubicBezTo>
                  <a:pt x="11811419" y="3587194"/>
                  <a:pt x="11813535" y="3497122"/>
                  <a:pt x="11813601" y="3721967"/>
                </a:cubicBezTo>
                <a:cubicBezTo>
                  <a:pt x="11813617" y="3778178"/>
                  <a:pt x="11814293" y="3835214"/>
                  <a:pt x="11815131" y="3894088"/>
                </a:cubicBezTo>
                <a:lnTo>
                  <a:pt x="11816203" y="3972593"/>
                </a:lnTo>
                <a:lnTo>
                  <a:pt x="11816265" y="3973919"/>
                </a:lnTo>
                <a:cubicBezTo>
                  <a:pt x="11819902" y="4062998"/>
                  <a:pt x="11819694" y="4122248"/>
                  <a:pt x="11818174" y="4171327"/>
                </a:cubicBezTo>
                <a:lnTo>
                  <a:pt x="11817878" y="4178488"/>
                </a:lnTo>
                <a:lnTo>
                  <a:pt x="11818118" y="4277530"/>
                </a:lnTo>
                <a:cubicBezTo>
                  <a:pt x="11817612" y="4347824"/>
                  <a:pt x="11816272" y="4421987"/>
                  <a:pt x="11813601" y="4501036"/>
                </a:cubicBezTo>
                <a:cubicBezTo>
                  <a:pt x="11824398" y="4779554"/>
                  <a:pt x="11834923" y="4895505"/>
                  <a:pt x="11813601" y="5020415"/>
                </a:cubicBezTo>
                <a:cubicBezTo>
                  <a:pt x="11808270" y="5051643"/>
                  <a:pt x="11804885" y="5094410"/>
                  <a:pt x="11802984" y="5145366"/>
                </a:cubicBezTo>
                <a:lnTo>
                  <a:pt x="11802805" y="5153576"/>
                </a:lnTo>
                <a:lnTo>
                  <a:pt x="11813601" y="5280104"/>
                </a:lnTo>
                <a:cubicBezTo>
                  <a:pt x="11848339" y="5545832"/>
                  <a:pt x="11803810" y="5568088"/>
                  <a:pt x="11813601" y="5734561"/>
                </a:cubicBezTo>
                <a:cubicBezTo>
                  <a:pt x="11814825" y="5755370"/>
                  <a:pt x="11815354" y="5777180"/>
                  <a:pt x="11815391" y="5800160"/>
                </a:cubicBezTo>
                <a:lnTo>
                  <a:pt x="11814403" y="5861994"/>
                </a:lnTo>
                <a:lnTo>
                  <a:pt x="11814897" y="5940552"/>
                </a:lnTo>
                <a:cubicBezTo>
                  <a:pt x="11813455" y="6007961"/>
                  <a:pt x="11810716" y="6074118"/>
                  <a:pt x="11808410" y="6139030"/>
                </a:cubicBezTo>
                <a:lnTo>
                  <a:pt x="11805249" y="6294204"/>
                </a:lnTo>
                <a:lnTo>
                  <a:pt x="11806853" y="6377232"/>
                </a:lnTo>
                <a:lnTo>
                  <a:pt x="11813601" y="6513630"/>
                </a:lnTo>
                <a:cubicBezTo>
                  <a:pt x="11755932" y="6520071"/>
                  <a:pt x="11702085" y="6522123"/>
                  <a:pt x="11651008" y="6521869"/>
                </a:cubicBezTo>
                <a:lnTo>
                  <a:pt x="11606878" y="6520178"/>
                </a:lnTo>
                <a:lnTo>
                  <a:pt x="11480359" y="6526470"/>
                </a:lnTo>
                <a:cubicBezTo>
                  <a:pt x="11411497" y="6529079"/>
                  <a:pt x="11340067" y="6529281"/>
                  <a:pt x="11235913" y="6522672"/>
                </a:cubicBezTo>
                <a:lnTo>
                  <a:pt x="11167376" y="6517338"/>
                </a:lnTo>
                <a:lnTo>
                  <a:pt x="11118099" y="6519937"/>
                </a:lnTo>
                <a:cubicBezTo>
                  <a:pt x="11008080" y="6519923"/>
                  <a:pt x="10918905" y="6505169"/>
                  <a:pt x="10779737" y="6513630"/>
                </a:cubicBezTo>
                <a:lnTo>
                  <a:pt x="10756340" y="6513513"/>
                </a:lnTo>
                <a:lnTo>
                  <a:pt x="10748952" y="6514346"/>
                </a:lnTo>
                <a:cubicBezTo>
                  <a:pt x="10725838" y="6516206"/>
                  <a:pt x="10699773" y="6516641"/>
                  <a:pt x="10661780" y="6513630"/>
                </a:cubicBezTo>
                <a:lnTo>
                  <a:pt x="10643067" y="6512943"/>
                </a:lnTo>
                <a:lnTo>
                  <a:pt x="10627638" y="6512866"/>
                </a:lnTo>
                <a:lnTo>
                  <a:pt x="10598539" y="6511309"/>
                </a:lnTo>
                <a:lnTo>
                  <a:pt x="10590670" y="6511020"/>
                </a:lnTo>
                <a:cubicBezTo>
                  <a:pt x="10422654" y="6509230"/>
                  <a:pt x="10114537" y="6525711"/>
                  <a:pt x="9930443" y="6519069"/>
                </a:cubicBezTo>
                <a:lnTo>
                  <a:pt x="9908887" y="6517613"/>
                </a:lnTo>
                <a:lnTo>
                  <a:pt x="9697150" y="6531900"/>
                </a:lnTo>
                <a:cubicBezTo>
                  <a:pt x="9438634" y="6540253"/>
                  <a:pt x="9217380" y="6522684"/>
                  <a:pt x="9038128" y="6513630"/>
                </a:cubicBezTo>
                <a:lnTo>
                  <a:pt x="8901719" y="6509665"/>
                </a:lnTo>
                <a:lnTo>
                  <a:pt x="8766922" y="6512046"/>
                </a:lnTo>
                <a:cubicBezTo>
                  <a:pt x="8694433" y="6513288"/>
                  <a:pt x="8629372" y="6514112"/>
                  <a:pt x="8580175" y="6513630"/>
                </a:cubicBezTo>
                <a:lnTo>
                  <a:pt x="8571277" y="6513524"/>
                </a:lnTo>
                <a:lnTo>
                  <a:pt x="8462217" y="6513630"/>
                </a:lnTo>
                <a:cubicBezTo>
                  <a:pt x="8225188" y="6509968"/>
                  <a:pt x="7780127" y="6525503"/>
                  <a:pt x="7532434" y="6513630"/>
                </a:cubicBezTo>
                <a:lnTo>
                  <a:pt x="7448622" y="6511320"/>
                </a:lnTo>
                <a:lnTo>
                  <a:pt x="7428354" y="6513630"/>
                </a:lnTo>
                <a:cubicBezTo>
                  <a:pt x="7293248" y="6538560"/>
                  <a:pt x="7186080" y="6533261"/>
                  <a:pt x="7078782" y="6523679"/>
                </a:cubicBezTo>
                <a:lnTo>
                  <a:pt x="6973169" y="6513887"/>
                </a:lnTo>
                <a:lnTo>
                  <a:pt x="6954249" y="6514033"/>
                </a:lnTo>
                <a:cubicBezTo>
                  <a:pt x="6918701" y="6514123"/>
                  <a:pt x="6880374" y="6514018"/>
                  <a:pt x="6838566" y="6513630"/>
                </a:cubicBezTo>
                <a:lnTo>
                  <a:pt x="6790865" y="6514652"/>
                </a:lnTo>
                <a:lnTo>
                  <a:pt x="6717520" y="6518204"/>
                </a:lnTo>
                <a:lnTo>
                  <a:pt x="6690736" y="6516798"/>
                </a:lnTo>
                <a:lnTo>
                  <a:pt x="6604647" y="6518643"/>
                </a:lnTo>
                <a:cubicBezTo>
                  <a:pt x="6383546" y="6528740"/>
                  <a:pt x="6188571" y="6547337"/>
                  <a:pt x="5908782" y="6513630"/>
                </a:cubicBezTo>
                <a:lnTo>
                  <a:pt x="5827432" y="6506155"/>
                </a:lnTo>
                <a:lnTo>
                  <a:pt x="5818169" y="6505897"/>
                </a:lnTo>
                <a:cubicBezTo>
                  <a:pt x="5656134" y="6501940"/>
                  <a:pt x="5476891" y="6500561"/>
                  <a:pt x="5360626" y="6513630"/>
                </a:cubicBezTo>
                <a:cubicBezTo>
                  <a:pt x="5244362" y="6526700"/>
                  <a:pt x="5155294" y="6523407"/>
                  <a:pt x="5082581" y="6518492"/>
                </a:cubicBezTo>
                <a:lnTo>
                  <a:pt x="5011539" y="6513612"/>
                </a:lnTo>
                <a:lnTo>
                  <a:pt x="4978999" y="6513630"/>
                </a:lnTo>
                <a:lnTo>
                  <a:pt x="4947560" y="6512597"/>
                </a:lnTo>
                <a:lnTo>
                  <a:pt x="4902673" y="6513630"/>
                </a:lnTo>
                <a:cubicBezTo>
                  <a:pt x="4851834" y="6520217"/>
                  <a:pt x="4795188" y="6523001"/>
                  <a:pt x="4737076" y="6522747"/>
                </a:cubicBezTo>
                <a:lnTo>
                  <a:pt x="4649328" y="6518160"/>
                </a:lnTo>
                <a:lnTo>
                  <a:pt x="4624935" y="6519597"/>
                </a:lnTo>
                <a:cubicBezTo>
                  <a:pt x="4598495" y="6519851"/>
                  <a:pt x="4566987" y="6518389"/>
                  <a:pt x="4521046" y="6513630"/>
                </a:cubicBezTo>
                <a:lnTo>
                  <a:pt x="4456833" y="6510131"/>
                </a:lnTo>
                <a:lnTo>
                  <a:pt x="4343538" y="6512337"/>
                </a:lnTo>
                <a:cubicBezTo>
                  <a:pt x="4260681" y="6514690"/>
                  <a:pt x="4174545" y="6517475"/>
                  <a:pt x="4104725" y="6513630"/>
                </a:cubicBezTo>
                <a:cubicBezTo>
                  <a:pt x="3965085" y="6505941"/>
                  <a:pt x="3802107" y="6535988"/>
                  <a:pt x="3528815" y="6513630"/>
                </a:cubicBezTo>
                <a:lnTo>
                  <a:pt x="3407613" y="6504978"/>
                </a:lnTo>
                <a:lnTo>
                  <a:pt x="3251268" y="6513630"/>
                </a:lnTo>
                <a:cubicBezTo>
                  <a:pt x="3103602" y="6529652"/>
                  <a:pt x="3004932" y="6519904"/>
                  <a:pt x="2867035" y="6513929"/>
                </a:cubicBezTo>
                <a:lnTo>
                  <a:pt x="2840124" y="6513045"/>
                </a:lnTo>
                <a:lnTo>
                  <a:pt x="2834946" y="6513630"/>
                </a:lnTo>
                <a:cubicBezTo>
                  <a:pt x="2691933" y="6538293"/>
                  <a:pt x="2614008" y="6529004"/>
                  <a:pt x="2502859" y="6520536"/>
                </a:cubicBezTo>
                <a:lnTo>
                  <a:pt x="2442001" y="6517197"/>
                </a:lnTo>
                <a:lnTo>
                  <a:pt x="2438245" y="6517313"/>
                </a:lnTo>
                <a:cubicBezTo>
                  <a:pt x="2401807" y="6517985"/>
                  <a:pt x="2368299" y="6518156"/>
                  <a:pt x="2336678" y="6517988"/>
                </a:cubicBezTo>
                <a:lnTo>
                  <a:pt x="2185932" y="6514754"/>
                </a:lnTo>
                <a:lnTo>
                  <a:pt x="1960620" y="6520062"/>
                </a:lnTo>
                <a:cubicBezTo>
                  <a:pt x="1876521" y="6521810"/>
                  <a:pt x="1788378" y="6523022"/>
                  <a:pt x="1701155" y="6522387"/>
                </a:cubicBezTo>
                <a:lnTo>
                  <a:pt x="1589271" y="6518529"/>
                </a:lnTo>
                <a:lnTo>
                  <a:pt x="1539168" y="6519829"/>
                </a:lnTo>
                <a:cubicBezTo>
                  <a:pt x="1395291" y="6522782"/>
                  <a:pt x="1407110" y="6517174"/>
                  <a:pt x="1287620" y="6513630"/>
                </a:cubicBezTo>
                <a:cubicBezTo>
                  <a:pt x="1168131" y="6510087"/>
                  <a:pt x="1041230" y="6513238"/>
                  <a:pt x="932033" y="6514000"/>
                </a:cubicBezTo>
                <a:lnTo>
                  <a:pt x="918750" y="6513952"/>
                </a:lnTo>
                <a:lnTo>
                  <a:pt x="858917" y="6514806"/>
                </a:lnTo>
                <a:cubicBezTo>
                  <a:pt x="826932" y="6514879"/>
                  <a:pt x="792070" y="6514545"/>
                  <a:pt x="753341" y="6513630"/>
                </a:cubicBezTo>
                <a:cubicBezTo>
                  <a:pt x="443511" y="6506311"/>
                  <a:pt x="354936" y="6524642"/>
                  <a:pt x="17841" y="6513630"/>
                </a:cubicBezTo>
                <a:cubicBezTo>
                  <a:pt x="-956" y="6342673"/>
                  <a:pt x="-10467" y="6012653"/>
                  <a:pt x="17841" y="5799484"/>
                </a:cubicBezTo>
                <a:lnTo>
                  <a:pt x="19845" y="5756408"/>
                </a:lnTo>
                <a:lnTo>
                  <a:pt x="17841" y="5734561"/>
                </a:lnTo>
                <a:cubicBezTo>
                  <a:pt x="13149" y="5695472"/>
                  <a:pt x="12578" y="5648752"/>
                  <a:pt x="13918" y="5598323"/>
                </a:cubicBezTo>
                <a:lnTo>
                  <a:pt x="18180" y="5508699"/>
                </a:lnTo>
                <a:lnTo>
                  <a:pt x="16493" y="5477760"/>
                </a:lnTo>
                <a:cubicBezTo>
                  <a:pt x="8966" y="5369709"/>
                  <a:pt x="1889" y="5260695"/>
                  <a:pt x="17841" y="5150260"/>
                </a:cubicBezTo>
                <a:cubicBezTo>
                  <a:pt x="-3463" y="5038150"/>
                  <a:pt x="-2139" y="4857473"/>
                  <a:pt x="6850" y="4650409"/>
                </a:cubicBezTo>
                <a:lnTo>
                  <a:pt x="14633" y="4498670"/>
                </a:lnTo>
                <a:lnTo>
                  <a:pt x="14494" y="4495758"/>
                </a:lnTo>
                <a:cubicBezTo>
                  <a:pt x="12245" y="4421472"/>
                  <a:pt x="13025" y="4335511"/>
                  <a:pt x="14442" y="4243130"/>
                </a:cubicBezTo>
                <a:lnTo>
                  <a:pt x="16801" y="4091152"/>
                </a:lnTo>
                <a:lnTo>
                  <a:pt x="13537" y="4018512"/>
                </a:lnTo>
                <a:lnTo>
                  <a:pt x="17696" y="3920163"/>
                </a:lnTo>
                <a:lnTo>
                  <a:pt x="17841" y="3851812"/>
                </a:lnTo>
                <a:cubicBezTo>
                  <a:pt x="15571" y="3651484"/>
                  <a:pt x="26219" y="3546077"/>
                  <a:pt x="24551" y="3386181"/>
                </a:cubicBezTo>
                <a:lnTo>
                  <a:pt x="24397" y="3379573"/>
                </a:lnTo>
                <a:lnTo>
                  <a:pt x="22173" y="3327681"/>
                </a:lnTo>
                <a:cubicBezTo>
                  <a:pt x="20895" y="3304536"/>
                  <a:pt x="19446" y="3284181"/>
                  <a:pt x="17841" y="3267510"/>
                </a:cubicBezTo>
                <a:cubicBezTo>
                  <a:pt x="8213" y="3167488"/>
                  <a:pt x="-3113" y="2984082"/>
                  <a:pt x="3931" y="2799801"/>
                </a:cubicBezTo>
                <a:lnTo>
                  <a:pt x="4125" y="2797274"/>
                </a:lnTo>
                <a:lnTo>
                  <a:pt x="3717" y="2776150"/>
                </a:lnTo>
                <a:cubicBezTo>
                  <a:pt x="3237" y="2640023"/>
                  <a:pt x="7465" y="2516197"/>
                  <a:pt x="17841" y="2423520"/>
                </a:cubicBezTo>
                <a:cubicBezTo>
                  <a:pt x="20435" y="2400350"/>
                  <a:pt x="22069" y="2375698"/>
                  <a:pt x="22982" y="2349684"/>
                </a:cubicBezTo>
                <a:lnTo>
                  <a:pt x="23157" y="2331991"/>
                </a:lnTo>
                <a:lnTo>
                  <a:pt x="21648" y="2290240"/>
                </a:lnTo>
                <a:cubicBezTo>
                  <a:pt x="18695" y="2240502"/>
                  <a:pt x="15426" y="2193755"/>
                  <a:pt x="14054" y="2150784"/>
                </a:cubicBezTo>
                <a:lnTo>
                  <a:pt x="17291" y="2050968"/>
                </a:lnTo>
                <a:lnTo>
                  <a:pt x="12351" y="1872365"/>
                </a:lnTo>
                <a:cubicBezTo>
                  <a:pt x="11665" y="1799113"/>
                  <a:pt x="12859" y="1722821"/>
                  <a:pt x="17841" y="1644450"/>
                </a:cubicBezTo>
                <a:lnTo>
                  <a:pt x="21169" y="1569934"/>
                </a:lnTo>
                <a:lnTo>
                  <a:pt x="20488" y="1547698"/>
                </a:lnTo>
                <a:cubicBezTo>
                  <a:pt x="19568" y="1516527"/>
                  <a:pt x="18663" y="1483900"/>
                  <a:pt x="17841" y="1449683"/>
                </a:cubicBezTo>
                <a:cubicBezTo>
                  <a:pt x="11271" y="1175953"/>
                  <a:pt x="1415" y="1152151"/>
                  <a:pt x="17841" y="995226"/>
                </a:cubicBezTo>
                <a:lnTo>
                  <a:pt x="19885" y="968921"/>
                </a:lnTo>
                <a:lnTo>
                  <a:pt x="17841" y="930304"/>
                </a:lnTo>
                <a:cubicBezTo>
                  <a:pt x="7442" y="768208"/>
                  <a:pt x="7865" y="285783"/>
                  <a:pt x="17841" y="21390"/>
                </a:cubicBezTo>
                <a:cubicBezTo>
                  <a:pt x="147136" y="10433"/>
                  <a:pt x="296588" y="9602"/>
                  <a:pt x="440468" y="11925"/>
                </a:cubicBezTo>
                <a:lnTo>
                  <a:pt x="473966" y="12726"/>
                </a:lnTo>
                <a:lnTo>
                  <a:pt x="478805" y="12539"/>
                </a:lnTo>
                <a:lnTo>
                  <a:pt x="484496" y="12977"/>
                </a:lnTo>
                <a:lnTo>
                  <a:pt x="648894" y="16905"/>
                </a:lnTo>
                <a:cubicBezTo>
                  <a:pt x="714833" y="18773"/>
                  <a:pt x="776163" y="20559"/>
                  <a:pt x="829667" y="21390"/>
                </a:cubicBezTo>
                <a:lnTo>
                  <a:pt x="916694" y="22693"/>
                </a:lnTo>
                <a:lnTo>
                  <a:pt x="933747" y="21390"/>
                </a:lnTo>
                <a:cubicBezTo>
                  <a:pt x="1086511" y="12604"/>
                  <a:pt x="1591110" y="15003"/>
                  <a:pt x="1863531" y="21390"/>
                </a:cubicBezTo>
                <a:lnTo>
                  <a:pt x="1920387" y="22646"/>
                </a:lnTo>
                <a:lnTo>
                  <a:pt x="2054705" y="24358"/>
                </a:lnTo>
                <a:cubicBezTo>
                  <a:pt x="2107717" y="24456"/>
                  <a:pt x="2161143" y="23719"/>
                  <a:pt x="2217404" y="21390"/>
                </a:cubicBezTo>
                <a:cubicBezTo>
                  <a:pt x="2442445" y="12073"/>
                  <a:pt x="2732199" y="18194"/>
                  <a:pt x="2911273" y="21390"/>
                </a:cubicBezTo>
                <a:lnTo>
                  <a:pt x="3023675" y="20799"/>
                </a:lnTo>
                <a:lnTo>
                  <a:pt x="3093869" y="15816"/>
                </a:lnTo>
                <a:cubicBezTo>
                  <a:pt x="3182922" y="11551"/>
                  <a:pt x="3301373" y="10993"/>
                  <a:pt x="3429365" y="12165"/>
                </a:cubicBezTo>
                <a:lnTo>
                  <a:pt x="3575555" y="14425"/>
                </a:lnTo>
                <a:lnTo>
                  <a:pt x="3605772" y="13210"/>
                </a:lnTo>
                <a:cubicBezTo>
                  <a:pt x="3774503" y="6974"/>
                  <a:pt x="3960371" y="3465"/>
                  <a:pt x="4063093" y="21390"/>
                </a:cubicBezTo>
                <a:lnTo>
                  <a:pt x="4088792" y="24677"/>
                </a:lnTo>
                <a:lnTo>
                  <a:pt x="4129769" y="25744"/>
                </a:lnTo>
                <a:cubicBezTo>
                  <a:pt x="4269845" y="29597"/>
                  <a:pt x="4297423" y="30995"/>
                  <a:pt x="4403088" y="21390"/>
                </a:cubicBezTo>
                <a:cubicBezTo>
                  <a:pt x="4473592" y="10814"/>
                  <a:pt x="4858406" y="-6032"/>
                  <a:pt x="5096956" y="21390"/>
                </a:cubicBezTo>
                <a:lnTo>
                  <a:pt x="5251798" y="27914"/>
                </a:lnTo>
                <a:lnTo>
                  <a:pt x="5332872" y="21390"/>
                </a:lnTo>
                <a:cubicBezTo>
                  <a:pt x="5422885" y="11295"/>
                  <a:pt x="5502187" y="8863"/>
                  <a:pt x="5576462" y="10240"/>
                </a:cubicBezTo>
                <a:lnTo>
                  <a:pt x="5700011" y="17015"/>
                </a:lnTo>
                <a:lnTo>
                  <a:pt x="5761151" y="15143"/>
                </a:lnTo>
                <a:cubicBezTo>
                  <a:pt x="5846776" y="14123"/>
                  <a:pt x="5935566" y="15403"/>
                  <a:pt x="6026740" y="21390"/>
                </a:cubicBezTo>
                <a:lnTo>
                  <a:pt x="6161088" y="29209"/>
                </a:lnTo>
                <a:lnTo>
                  <a:pt x="6262655" y="21390"/>
                </a:lnTo>
                <a:cubicBezTo>
                  <a:pt x="6405549" y="5694"/>
                  <a:pt x="6517747" y="175"/>
                  <a:pt x="6610089" y="5"/>
                </a:cubicBezTo>
                <a:close/>
              </a:path>
            </a:pathLst>
          </a:custGeom>
        </p:spPr>
      </p:pic>
      <p:sp>
        <p:nvSpPr>
          <p:cNvPr id="3" name="Rectangle 2">
            <a:extLst>
              <a:ext uri="{FF2B5EF4-FFF2-40B4-BE49-F238E27FC236}">
                <a16:creationId xmlns:a16="http://schemas.microsoft.com/office/drawing/2014/main" id="{758270CA-57B4-50B3-F52D-7C9E0EDA00FB}"/>
              </a:ext>
            </a:extLst>
          </p:cNvPr>
          <p:cNvSpPr/>
          <p:nvPr/>
        </p:nvSpPr>
        <p:spPr>
          <a:xfrm>
            <a:off x="571499" y="500063"/>
            <a:ext cx="11264009" cy="5972175"/>
          </a:xfrm>
          <a:prstGeom prst="rect">
            <a:avLst/>
          </a:prstGeom>
          <a:solidFill>
            <a:srgbClr val="000000">
              <a:alpha val="65098"/>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solidFill>
                <a:srgbClr val="C00000"/>
              </a:solidFill>
            </a:endParaRPr>
          </a:p>
        </p:txBody>
      </p:sp>
      <p:sp>
        <p:nvSpPr>
          <p:cNvPr id="4" name="TextBox 3">
            <a:extLst>
              <a:ext uri="{FF2B5EF4-FFF2-40B4-BE49-F238E27FC236}">
                <a16:creationId xmlns:a16="http://schemas.microsoft.com/office/drawing/2014/main" id="{995B6FD6-29EF-3541-BEDB-080E28017F7E}"/>
              </a:ext>
            </a:extLst>
          </p:cNvPr>
          <p:cNvSpPr txBox="1"/>
          <p:nvPr/>
        </p:nvSpPr>
        <p:spPr>
          <a:xfrm>
            <a:off x="571499" y="500063"/>
            <a:ext cx="11138719" cy="707886"/>
          </a:xfrm>
          <a:prstGeom prst="rect">
            <a:avLst/>
          </a:prstGeom>
          <a:solidFill>
            <a:srgbClr val="000000">
              <a:alpha val="65098"/>
            </a:srgbClr>
          </a:solidFill>
        </p:spPr>
        <p:txBody>
          <a:bodyPr wrap="square" rtlCol="0">
            <a:spAutoFit/>
          </a:bodyPr>
          <a:lstStyle/>
          <a:p>
            <a:r>
              <a:rPr lang="en-US" sz="4000" dirty="0">
                <a:solidFill>
                  <a:schemeClr val="bg1"/>
                </a:solidFill>
              </a:rPr>
              <a:t>“You are what your mind looks at; you are what you contemplate.” </a:t>
            </a:r>
            <a:r>
              <a:rPr lang="en-US" sz="4000" dirty="0" err="1">
                <a:solidFill>
                  <a:schemeClr val="bg1"/>
                </a:solidFill>
              </a:rPr>
              <a:t>Hwee</a:t>
            </a:r>
            <a:r>
              <a:rPr lang="en-US" sz="4000" dirty="0">
                <a:solidFill>
                  <a:schemeClr val="bg1"/>
                </a:solidFill>
              </a:rPr>
              <a:t> </a:t>
            </a:r>
            <a:r>
              <a:rPr lang="en-US" sz="4000" dirty="0" err="1">
                <a:solidFill>
                  <a:schemeClr val="bg1"/>
                </a:solidFill>
              </a:rPr>
              <a:t>Hwee</a:t>
            </a:r>
            <a:r>
              <a:rPr lang="en-US" sz="4000" dirty="0">
                <a:solidFill>
                  <a:schemeClr val="bg1"/>
                </a:solidFill>
              </a:rPr>
              <a:t> Tan </a:t>
            </a:r>
          </a:p>
        </p:txBody>
      </p:sp>
    </p:spTree>
    <p:extLst>
      <p:ext uri="{BB962C8B-B14F-4D97-AF65-F5344CB8AC3E}">
        <p14:creationId xmlns:p14="http://schemas.microsoft.com/office/powerpoint/2010/main" val="579649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4562A12-5BD6-52DD-DF72-BFED359210B0}"/>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EAED2D6-9C2D-22DA-CB71-AA4FC862DF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close-up of a person's hands folded in prayer&#10;&#10;Description automatically generated">
            <a:extLst>
              <a:ext uri="{FF2B5EF4-FFF2-40B4-BE49-F238E27FC236}">
                <a16:creationId xmlns:a16="http://schemas.microsoft.com/office/drawing/2014/main" id="{BA3A83F1-6B57-ADD9-655E-7D0B13DCEA41}"/>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r="1" b="1784"/>
          <a:stretch/>
        </p:blipFill>
        <p:spPr>
          <a:xfrm>
            <a:off x="180279" y="161490"/>
            <a:ext cx="11827082" cy="6534092"/>
          </a:xfrm>
          <a:custGeom>
            <a:avLst/>
            <a:gdLst/>
            <a:ahLst/>
            <a:cxnLst/>
            <a:rect l="l" t="t" r="r" b="b"/>
            <a:pathLst>
              <a:path w="11827082" h="6534092">
                <a:moveTo>
                  <a:pt x="6610089" y="5"/>
                </a:moveTo>
                <a:cubicBezTo>
                  <a:pt x="6763993" y="-277"/>
                  <a:pt x="6862741" y="14300"/>
                  <a:pt x="6956523" y="21390"/>
                </a:cubicBezTo>
                <a:cubicBezTo>
                  <a:pt x="7271939" y="-12207"/>
                  <a:pt x="7581352" y="149"/>
                  <a:pt x="7768349" y="21390"/>
                </a:cubicBezTo>
                <a:lnTo>
                  <a:pt x="7831642" y="23688"/>
                </a:lnTo>
                <a:lnTo>
                  <a:pt x="7886307" y="21390"/>
                </a:lnTo>
                <a:cubicBezTo>
                  <a:pt x="7951978" y="17798"/>
                  <a:pt x="8007622" y="16567"/>
                  <a:pt x="8057445" y="16600"/>
                </a:cubicBezTo>
                <a:lnTo>
                  <a:pt x="8096254" y="17396"/>
                </a:lnTo>
                <a:lnTo>
                  <a:pt x="8199591" y="12947"/>
                </a:lnTo>
                <a:cubicBezTo>
                  <a:pt x="8247971" y="12558"/>
                  <a:pt x="8296272" y="14617"/>
                  <a:pt x="8344260" y="21390"/>
                </a:cubicBezTo>
                <a:lnTo>
                  <a:pt x="8355505" y="22738"/>
                </a:lnTo>
                <a:lnTo>
                  <a:pt x="8462217" y="21390"/>
                </a:lnTo>
                <a:cubicBezTo>
                  <a:pt x="8567700" y="16869"/>
                  <a:pt x="8666620" y="17239"/>
                  <a:pt x="8761697" y="18554"/>
                </a:cubicBezTo>
                <a:lnTo>
                  <a:pt x="8808871" y="19038"/>
                </a:lnTo>
                <a:lnTo>
                  <a:pt x="8941246" y="13930"/>
                </a:lnTo>
                <a:cubicBezTo>
                  <a:pt x="9040199" y="10800"/>
                  <a:pt x="9149474" y="10157"/>
                  <a:pt x="9260166" y="21390"/>
                </a:cubicBezTo>
                <a:lnTo>
                  <a:pt x="9339613" y="26448"/>
                </a:lnTo>
                <a:lnTo>
                  <a:pt x="9432845" y="28493"/>
                </a:lnTo>
                <a:cubicBezTo>
                  <a:pt x="9587011" y="31230"/>
                  <a:pt x="9744909" y="31599"/>
                  <a:pt x="9849954" y="21390"/>
                </a:cubicBezTo>
                <a:cubicBezTo>
                  <a:pt x="10060044" y="972"/>
                  <a:pt x="10204432" y="2657"/>
                  <a:pt x="10425865" y="21390"/>
                </a:cubicBezTo>
                <a:lnTo>
                  <a:pt x="10477895" y="25158"/>
                </a:lnTo>
                <a:lnTo>
                  <a:pt x="10566351" y="27751"/>
                </a:lnTo>
                <a:cubicBezTo>
                  <a:pt x="10727031" y="32755"/>
                  <a:pt x="10877889" y="35639"/>
                  <a:pt x="11001775" y="21390"/>
                </a:cubicBezTo>
                <a:cubicBezTo>
                  <a:pt x="11249546" y="-7108"/>
                  <a:pt x="11434553" y="12510"/>
                  <a:pt x="11813601" y="21390"/>
                </a:cubicBezTo>
                <a:cubicBezTo>
                  <a:pt x="11817928" y="208271"/>
                  <a:pt x="11818867" y="336567"/>
                  <a:pt x="11813601" y="475847"/>
                </a:cubicBezTo>
                <a:cubicBezTo>
                  <a:pt x="11808335" y="615127"/>
                  <a:pt x="11845853" y="1008651"/>
                  <a:pt x="11813601" y="1254916"/>
                </a:cubicBezTo>
                <a:cubicBezTo>
                  <a:pt x="11809570" y="1285699"/>
                  <a:pt x="11806768" y="1314174"/>
                  <a:pt x="11804923" y="1340777"/>
                </a:cubicBezTo>
                <a:lnTo>
                  <a:pt x="11803652" y="1373115"/>
                </a:lnTo>
                <a:lnTo>
                  <a:pt x="11804560" y="1395572"/>
                </a:lnTo>
                <a:cubicBezTo>
                  <a:pt x="11806656" y="1431340"/>
                  <a:pt x="11809600" y="1470662"/>
                  <a:pt x="11813601" y="1514605"/>
                </a:cubicBezTo>
                <a:cubicBezTo>
                  <a:pt x="11829606" y="1690380"/>
                  <a:pt x="11822955" y="1813845"/>
                  <a:pt x="11815628" y="1920902"/>
                </a:cubicBezTo>
                <a:lnTo>
                  <a:pt x="11811346" y="1995660"/>
                </a:lnTo>
                <a:lnTo>
                  <a:pt x="11813868" y="2104640"/>
                </a:lnTo>
                <a:lnTo>
                  <a:pt x="11817197" y="2264365"/>
                </a:lnTo>
                <a:lnTo>
                  <a:pt x="11821465" y="2306631"/>
                </a:lnTo>
                <a:cubicBezTo>
                  <a:pt x="11835170" y="2477814"/>
                  <a:pt x="11818400" y="2578773"/>
                  <a:pt x="11813601" y="2683208"/>
                </a:cubicBezTo>
                <a:cubicBezTo>
                  <a:pt x="11809487" y="2772725"/>
                  <a:pt x="11816027" y="2930030"/>
                  <a:pt x="11816192" y="3070653"/>
                </a:cubicBezTo>
                <a:lnTo>
                  <a:pt x="11813610" y="3202145"/>
                </a:lnTo>
                <a:lnTo>
                  <a:pt x="11813601" y="3267510"/>
                </a:lnTo>
                <a:cubicBezTo>
                  <a:pt x="11811419" y="3587194"/>
                  <a:pt x="11813535" y="3497122"/>
                  <a:pt x="11813601" y="3721967"/>
                </a:cubicBezTo>
                <a:cubicBezTo>
                  <a:pt x="11813617" y="3778178"/>
                  <a:pt x="11814293" y="3835214"/>
                  <a:pt x="11815131" y="3894088"/>
                </a:cubicBezTo>
                <a:lnTo>
                  <a:pt x="11816203" y="3972593"/>
                </a:lnTo>
                <a:lnTo>
                  <a:pt x="11816265" y="3973919"/>
                </a:lnTo>
                <a:cubicBezTo>
                  <a:pt x="11819902" y="4062998"/>
                  <a:pt x="11819694" y="4122248"/>
                  <a:pt x="11818174" y="4171327"/>
                </a:cubicBezTo>
                <a:lnTo>
                  <a:pt x="11817878" y="4178488"/>
                </a:lnTo>
                <a:lnTo>
                  <a:pt x="11818118" y="4277530"/>
                </a:lnTo>
                <a:cubicBezTo>
                  <a:pt x="11817612" y="4347824"/>
                  <a:pt x="11816272" y="4421987"/>
                  <a:pt x="11813601" y="4501036"/>
                </a:cubicBezTo>
                <a:cubicBezTo>
                  <a:pt x="11824398" y="4779554"/>
                  <a:pt x="11834923" y="4895505"/>
                  <a:pt x="11813601" y="5020415"/>
                </a:cubicBezTo>
                <a:cubicBezTo>
                  <a:pt x="11808270" y="5051643"/>
                  <a:pt x="11804885" y="5094410"/>
                  <a:pt x="11802984" y="5145366"/>
                </a:cubicBezTo>
                <a:lnTo>
                  <a:pt x="11802805" y="5153576"/>
                </a:lnTo>
                <a:lnTo>
                  <a:pt x="11813601" y="5280104"/>
                </a:lnTo>
                <a:cubicBezTo>
                  <a:pt x="11848339" y="5545832"/>
                  <a:pt x="11803810" y="5568088"/>
                  <a:pt x="11813601" y="5734561"/>
                </a:cubicBezTo>
                <a:cubicBezTo>
                  <a:pt x="11814825" y="5755370"/>
                  <a:pt x="11815354" y="5777180"/>
                  <a:pt x="11815391" y="5800160"/>
                </a:cubicBezTo>
                <a:lnTo>
                  <a:pt x="11814403" y="5861994"/>
                </a:lnTo>
                <a:lnTo>
                  <a:pt x="11814897" y="5940552"/>
                </a:lnTo>
                <a:cubicBezTo>
                  <a:pt x="11813455" y="6007961"/>
                  <a:pt x="11810716" y="6074118"/>
                  <a:pt x="11808410" y="6139030"/>
                </a:cubicBezTo>
                <a:lnTo>
                  <a:pt x="11805249" y="6294204"/>
                </a:lnTo>
                <a:lnTo>
                  <a:pt x="11806853" y="6377232"/>
                </a:lnTo>
                <a:lnTo>
                  <a:pt x="11813601" y="6513630"/>
                </a:lnTo>
                <a:cubicBezTo>
                  <a:pt x="11755932" y="6520071"/>
                  <a:pt x="11702085" y="6522123"/>
                  <a:pt x="11651008" y="6521869"/>
                </a:cubicBezTo>
                <a:lnTo>
                  <a:pt x="11606878" y="6520178"/>
                </a:lnTo>
                <a:lnTo>
                  <a:pt x="11480359" y="6526470"/>
                </a:lnTo>
                <a:cubicBezTo>
                  <a:pt x="11411497" y="6529079"/>
                  <a:pt x="11340067" y="6529281"/>
                  <a:pt x="11235913" y="6522672"/>
                </a:cubicBezTo>
                <a:lnTo>
                  <a:pt x="11167376" y="6517338"/>
                </a:lnTo>
                <a:lnTo>
                  <a:pt x="11118099" y="6519937"/>
                </a:lnTo>
                <a:cubicBezTo>
                  <a:pt x="11008080" y="6519923"/>
                  <a:pt x="10918905" y="6505169"/>
                  <a:pt x="10779737" y="6513630"/>
                </a:cubicBezTo>
                <a:lnTo>
                  <a:pt x="10756340" y="6513513"/>
                </a:lnTo>
                <a:lnTo>
                  <a:pt x="10748952" y="6514346"/>
                </a:lnTo>
                <a:cubicBezTo>
                  <a:pt x="10725838" y="6516206"/>
                  <a:pt x="10699773" y="6516641"/>
                  <a:pt x="10661780" y="6513630"/>
                </a:cubicBezTo>
                <a:lnTo>
                  <a:pt x="10643067" y="6512943"/>
                </a:lnTo>
                <a:lnTo>
                  <a:pt x="10627638" y="6512866"/>
                </a:lnTo>
                <a:lnTo>
                  <a:pt x="10598539" y="6511309"/>
                </a:lnTo>
                <a:lnTo>
                  <a:pt x="10590670" y="6511020"/>
                </a:lnTo>
                <a:cubicBezTo>
                  <a:pt x="10422654" y="6509230"/>
                  <a:pt x="10114537" y="6525711"/>
                  <a:pt x="9930443" y="6519069"/>
                </a:cubicBezTo>
                <a:lnTo>
                  <a:pt x="9908887" y="6517613"/>
                </a:lnTo>
                <a:lnTo>
                  <a:pt x="9697150" y="6531900"/>
                </a:lnTo>
                <a:cubicBezTo>
                  <a:pt x="9438634" y="6540253"/>
                  <a:pt x="9217380" y="6522684"/>
                  <a:pt x="9038128" y="6513630"/>
                </a:cubicBezTo>
                <a:lnTo>
                  <a:pt x="8901719" y="6509665"/>
                </a:lnTo>
                <a:lnTo>
                  <a:pt x="8766922" y="6512046"/>
                </a:lnTo>
                <a:cubicBezTo>
                  <a:pt x="8694433" y="6513288"/>
                  <a:pt x="8629372" y="6514112"/>
                  <a:pt x="8580175" y="6513630"/>
                </a:cubicBezTo>
                <a:lnTo>
                  <a:pt x="8571277" y="6513524"/>
                </a:lnTo>
                <a:lnTo>
                  <a:pt x="8462217" y="6513630"/>
                </a:lnTo>
                <a:cubicBezTo>
                  <a:pt x="8225188" y="6509968"/>
                  <a:pt x="7780127" y="6525503"/>
                  <a:pt x="7532434" y="6513630"/>
                </a:cubicBezTo>
                <a:lnTo>
                  <a:pt x="7448622" y="6511320"/>
                </a:lnTo>
                <a:lnTo>
                  <a:pt x="7428354" y="6513630"/>
                </a:lnTo>
                <a:cubicBezTo>
                  <a:pt x="7293248" y="6538560"/>
                  <a:pt x="7186080" y="6533261"/>
                  <a:pt x="7078782" y="6523679"/>
                </a:cubicBezTo>
                <a:lnTo>
                  <a:pt x="6973169" y="6513887"/>
                </a:lnTo>
                <a:lnTo>
                  <a:pt x="6954249" y="6514033"/>
                </a:lnTo>
                <a:cubicBezTo>
                  <a:pt x="6918701" y="6514123"/>
                  <a:pt x="6880374" y="6514018"/>
                  <a:pt x="6838566" y="6513630"/>
                </a:cubicBezTo>
                <a:lnTo>
                  <a:pt x="6790865" y="6514652"/>
                </a:lnTo>
                <a:lnTo>
                  <a:pt x="6717520" y="6518204"/>
                </a:lnTo>
                <a:lnTo>
                  <a:pt x="6690736" y="6516798"/>
                </a:lnTo>
                <a:lnTo>
                  <a:pt x="6604647" y="6518643"/>
                </a:lnTo>
                <a:cubicBezTo>
                  <a:pt x="6383546" y="6528740"/>
                  <a:pt x="6188571" y="6547337"/>
                  <a:pt x="5908782" y="6513630"/>
                </a:cubicBezTo>
                <a:lnTo>
                  <a:pt x="5827432" y="6506155"/>
                </a:lnTo>
                <a:lnTo>
                  <a:pt x="5818169" y="6505897"/>
                </a:lnTo>
                <a:cubicBezTo>
                  <a:pt x="5656134" y="6501940"/>
                  <a:pt x="5476891" y="6500561"/>
                  <a:pt x="5360626" y="6513630"/>
                </a:cubicBezTo>
                <a:cubicBezTo>
                  <a:pt x="5244362" y="6526700"/>
                  <a:pt x="5155294" y="6523407"/>
                  <a:pt x="5082581" y="6518492"/>
                </a:cubicBezTo>
                <a:lnTo>
                  <a:pt x="5011539" y="6513612"/>
                </a:lnTo>
                <a:lnTo>
                  <a:pt x="4978999" y="6513630"/>
                </a:lnTo>
                <a:lnTo>
                  <a:pt x="4947560" y="6512597"/>
                </a:lnTo>
                <a:lnTo>
                  <a:pt x="4902673" y="6513630"/>
                </a:lnTo>
                <a:cubicBezTo>
                  <a:pt x="4851834" y="6520217"/>
                  <a:pt x="4795188" y="6523001"/>
                  <a:pt x="4737076" y="6522747"/>
                </a:cubicBezTo>
                <a:lnTo>
                  <a:pt x="4649328" y="6518160"/>
                </a:lnTo>
                <a:lnTo>
                  <a:pt x="4624935" y="6519597"/>
                </a:lnTo>
                <a:cubicBezTo>
                  <a:pt x="4598495" y="6519851"/>
                  <a:pt x="4566987" y="6518389"/>
                  <a:pt x="4521046" y="6513630"/>
                </a:cubicBezTo>
                <a:lnTo>
                  <a:pt x="4456833" y="6510131"/>
                </a:lnTo>
                <a:lnTo>
                  <a:pt x="4343538" y="6512337"/>
                </a:lnTo>
                <a:cubicBezTo>
                  <a:pt x="4260681" y="6514690"/>
                  <a:pt x="4174545" y="6517475"/>
                  <a:pt x="4104725" y="6513630"/>
                </a:cubicBezTo>
                <a:cubicBezTo>
                  <a:pt x="3965085" y="6505941"/>
                  <a:pt x="3802107" y="6535988"/>
                  <a:pt x="3528815" y="6513630"/>
                </a:cubicBezTo>
                <a:lnTo>
                  <a:pt x="3407613" y="6504978"/>
                </a:lnTo>
                <a:lnTo>
                  <a:pt x="3251268" y="6513630"/>
                </a:lnTo>
                <a:cubicBezTo>
                  <a:pt x="3103602" y="6529652"/>
                  <a:pt x="3004932" y="6519904"/>
                  <a:pt x="2867035" y="6513929"/>
                </a:cubicBezTo>
                <a:lnTo>
                  <a:pt x="2840124" y="6513045"/>
                </a:lnTo>
                <a:lnTo>
                  <a:pt x="2834946" y="6513630"/>
                </a:lnTo>
                <a:cubicBezTo>
                  <a:pt x="2691933" y="6538293"/>
                  <a:pt x="2614008" y="6529004"/>
                  <a:pt x="2502859" y="6520536"/>
                </a:cubicBezTo>
                <a:lnTo>
                  <a:pt x="2442001" y="6517197"/>
                </a:lnTo>
                <a:lnTo>
                  <a:pt x="2438245" y="6517313"/>
                </a:lnTo>
                <a:cubicBezTo>
                  <a:pt x="2401807" y="6517985"/>
                  <a:pt x="2368299" y="6518156"/>
                  <a:pt x="2336678" y="6517988"/>
                </a:cubicBezTo>
                <a:lnTo>
                  <a:pt x="2185932" y="6514754"/>
                </a:lnTo>
                <a:lnTo>
                  <a:pt x="1960620" y="6520062"/>
                </a:lnTo>
                <a:cubicBezTo>
                  <a:pt x="1876521" y="6521810"/>
                  <a:pt x="1788378" y="6523022"/>
                  <a:pt x="1701155" y="6522387"/>
                </a:cubicBezTo>
                <a:lnTo>
                  <a:pt x="1589271" y="6518529"/>
                </a:lnTo>
                <a:lnTo>
                  <a:pt x="1539168" y="6519829"/>
                </a:lnTo>
                <a:cubicBezTo>
                  <a:pt x="1395291" y="6522782"/>
                  <a:pt x="1407110" y="6517174"/>
                  <a:pt x="1287620" y="6513630"/>
                </a:cubicBezTo>
                <a:cubicBezTo>
                  <a:pt x="1168131" y="6510087"/>
                  <a:pt x="1041230" y="6513238"/>
                  <a:pt x="932033" y="6514000"/>
                </a:cubicBezTo>
                <a:lnTo>
                  <a:pt x="918750" y="6513952"/>
                </a:lnTo>
                <a:lnTo>
                  <a:pt x="858917" y="6514806"/>
                </a:lnTo>
                <a:cubicBezTo>
                  <a:pt x="826932" y="6514879"/>
                  <a:pt x="792070" y="6514545"/>
                  <a:pt x="753341" y="6513630"/>
                </a:cubicBezTo>
                <a:cubicBezTo>
                  <a:pt x="443511" y="6506311"/>
                  <a:pt x="354936" y="6524642"/>
                  <a:pt x="17841" y="6513630"/>
                </a:cubicBezTo>
                <a:cubicBezTo>
                  <a:pt x="-956" y="6342673"/>
                  <a:pt x="-10467" y="6012653"/>
                  <a:pt x="17841" y="5799484"/>
                </a:cubicBezTo>
                <a:lnTo>
                  <a:pt x="19845" y="5756408"/>
                </a:lnTo>
                <a:lnTo>
                  <a:pt x="17841" y="5734561"/>
                </a:lnTo>
                <a:cubicBezTo>
                  <a:pt x="13149" y="5695472"/>
                  <a:pt x="12578" y="5648752"/>
                  <a:pt x="13918" y="5598323"/>
                </a:cubicBezTo>
                <a:lnTo>
                  <a:pt x="18180" y="5508699"/>
                </a:lnTo>
                <a:lnTo>
                  <a:pt x="16493" y="5477760"/>
                </a:lnTo>
                <a:cubicBezTo>
                  <a:pt x="8966" y="5369709"/>
                  <a:pt x="1889" y="5260695"/>
                  <a:pt x="17841" y="5150260"/>
                </a:cubicBezTo>
                <a:cubicBezTo>
                  <a:pt x="-3463" y="5038150"/>
                  <a:pt x="-2139" y="4857473"/>
                  <a:pt x="6850" y="4650409"/>
                </a:cubicBezTo>
                <a:lnTo>
                  <a:pt x="14633" y="4498670"/>
                </a:lnTo>
                <a:lnTo>
                  <a:pt x="14494" y="4495758"/>
                </a:lnTo>
                <a:cubicBezTo>
                  <a:pt x="12245" y="4421472"/>
                  <a:pt x="13025" y="4335511"/>
                  <a:pt x="14442" y="4243130"/>
                </a:cubicBezTo>
                <a:lnTo>
                  <a:pt x="16801" y="4091152"/>
                </a:lnTo>
                <a:lnTo>
                  <a:pt x="13537" y="4018512"/>
                </a:lnTo>
                <a:lnTo>
                  <a:pt x="17696" y="3920163"/>
                </a:lnTo>
                <a:lnTo>
                  <a:pt x="17841" y="3851812"/>
                </a:lnTo>
                <a:cubicBezTo>
                  <a:pt x="15571" y="3651484"/>
                  <a:pt x="26219" y="3546077"/>
                  <a:pt x="24551" y="3386181"/>
                </a:cubicBezTo>
                <a:lnTo>
                  <a:pt x="24397" y="3379573"/>
                </a:lnTo>
                <a:lnTo>
                  <a:pt x="22173" y="3327681"/>
                </a:lnTo>
                <a:cubicBezTo>
                  <a:pt x="20895" y="3304536"/>
                  <a:pt x="19446" y="3284181"/>
                  <a:pt x="17841" y="3267510"/>
                </a:cubicBezTo>
                <a:cubicBezTo>
                  <a:pt x="8213" y="3167488"/>
                  <a:pt x="-3113" y="2984082"/>
                  <a:pt x="3931" y="2799801"/>
                </a:cubicBezTo>
                <a:lnTo>
                  <a:pt x="4125" y="2797274"/>
                </a:lnTo>
                <a:lnTo>
                  <a:pt x="3717" y="2776150"/>
                </a:lnTo>
                <a:cubicBezTo>
                  <a:pt x="3237" y="2640023"/>
                  <a:pt x="7465" y="2516197"/>
                  <a:pt x="17841" y="2423520"/>
                </a:cubicBezTo>
                <a:cubicBezTo>
                  <a:pt x="20435" y="2400350"/>
                  <a:pt x="22069" y="2375698"/>
                  <a:pt x="22982" y="2349684"/>
                </a:cubicBezTo>
                <a:lnTo>
                  <a:pt x="23157" y="2331991"/>
                </a:lnTo>
                <a:lnTo>
                  <a:pt x="21648" y="2290240"/>
                </a:lnTo>
                <a:cubicBezTo>
                  <a:pt x="18695" y="2240502"/>
                  <a:pt x="15426" y="2193755"/>
                  <a:pt x="14054" y="2150784"/>
                </a:cubicBezTo>
                <a:lnTo>
                  <a:pt x="17291" y="2050968"/>
                </a:lnTo>
                <a:lnTo>
                  <a:pt x="12351" y="1872365"/>
                </a:lnTo>
                <a:cubicBezTo>
                  <a:pt x="11665" y="1799113"/>
                  <a:pt x="12859" y="1722821"/>
                  <a:pt x="17841" y="1644450"/>
                </a:cubicBezTo>
                <a:lnTo>
                  <a:pt x="21169" y="1569934"/>
                </a:lnTo>
                <a:lnTo>
                  <a:pt x="20488" y="1547698"/>
                </a:lnTo>
                <a:cubicBezTo>
                  <a:pt x="19568" y="1516527"/>
                  <a:pt x="18663" y="1483900"/>
                  <a:pt x="17841" y="1449683"/>
                </a:cubicBezTo>
                <a:cubicBezTo>
                  <a:pt x="11271" y="1175953"/>
                  <a:pt x="1415" y="1152151"/>
                  <a:pt x="17841" y="995226"/>
                </a:cubicBezTo>
                <a:lnTo>
                  <a:pt x="19885" y="968921"/>
                </a:lnTo>
                <a:lnTo>
                  <a:pt x="17841" y="930304"/>
                </a:lnTo>
                <a:cubicBezTo>
                  <a:pt x="7442" y="768208"/>
                  <a:pt x="7865" y="285783"/>
                  <a:pt x="17841" y="21390"/>
                </a:cubicBezTo>
                <a:cubicBezTo>
                  <a:pt x="147136" y="10433"/>
                  <a:pt x="296588" y="9602"/>
                  <a:pt x="440468" y="11925"/>
                </a:cubicBezTo>
                <a:lnTo>
                  <a:pt x="473966" y="12726"/>
                </a:lnTo>
                <a:lnTo>
                  <a:pt x="478805" y="12539"/>
                </a:lnTo>
                <a:lnTo>
                  <a:pt x="484496" y="12977"/>
                </a:lnTo>
                <a:lnTo>
                  <a:pt x="648894" y="16905"/>
                </a:lnTo>
                <a:cubicBezTo>
                  <a:pt x="714833" y="18773"/>
                  <a:pt x="776163" y="20559"/>
                  <a:pt x="829667" y="21390"/>
                </a:cubicBezTo>
                <a:lnTo>
                  <a:pt x="916694" y="22693"/>
                </a:lnTo>
                <a:lnTo>
                  <a:pt x="933747" y="21390"/>
                </a:lnTo>
                <a:cubicBezTo>
                  <a:pt x="1086511" y="12604"/>
                  <a:pt x="1591110" y="15003"/>
                  <a:pt x="1863531" y="21390"/>
                </a:cubicBezTo>
                <a:lnTo>
                  <a:pt x="1920387" y="22646"/>
                </a:lnTo>
                <a:lnTo>
                  <a:pt x="2054705" y="24358"/>
                </a:lnTo>
                <a:cubicBezTo>
                  <a:pt x="2107717" y="24456"/>
                  <a:pt x="2161143" y="23719"/>
                  <a:pt x="2217404" y="21390"/>
                </a:cubicBezTo>
                <a:cubicBezTo>
                  <a:pt x="2442445" y="12073"/>
                  <a:pt x="2732199" y="18194"/>
                  <a:pt x="2911273" y="21390"/>
                </a:cubicBezTo>
                <a:lnTo>
                  <a:pt x="3023675" y="20799"/>
                </a:lnTo>
                <a:lnTo>
                  <a:pt x="3093869" y="15816"/>
                </a:lnTo>
                <a:cubicBezTo>
                  <a:pt x="3182922" y="11551"/>
                  <a:pt x="3301373" y="10993"/>
                  <a:pt x="3429365" y="12165"/>
                </a:cubicBezTo>
                <a:lnTo>
                  <a:pt x="3575555" y="14425"/>
                </a:lnTo>
                <a:lnTo>
                  <a:pt x="3605772" y="13210"/>
                </a:lnTo>
                <a:cubicBezTo>
                  <a:pt x="3774503" y="6974"/>
                  <a:pt x="3960371" y="3465"/>
                  <a:pt x="4063093" y="21390"/>
                </a:cubicBezTo>
                <a:lnTo>
                  <a:pt x="4088792" y="24677"/>
                </a:lnTo>
                <a:lnTo>
                  <a:pt x="4129769" y="25744"/>
                </a:lnTo>
                <a:cubicBezTo>
                  <a:pt x="4269845" y="29597"/>
                  <a:pt x="4297423" y="30995"/>
                  <a:pt x="4403088" y="21390"/>
                </a:cubicBezTo>
                <a:cubicBezTo>
                  <a:pt x="4473592" y="10814"/>
                  <a:pt x="4858406" y="-6032"/>
                  <a:pt x="5096956" y="21390"/>
                </a:cubicBezTo>
                <a:lnTo>
                  <a:pt x="5251798" y="27914"/>
                </a:lnTo>
                <a:lnTo>
                  <a:pt x="5332872" y="21390"/>
                </a:lnTo>
                <a:cubicBezTo>
                  <a:pt x="5422885" y="11295"/>
                  <a:pt x="5502187" y="8863"/>
                  <a:pt x="5576462" y="10240"/>
                </a:cubicBezTo>
                <a:lnTo>
                  <a:pt x="5700011" y="17015"/>
                </a:lnTo>
                <a:lnTo>
                  <a:pt x="5761151" y="15143"/>
                </a:lnTo>
                <a:cubicBezTo>
                  <a:pt x="5846776" y="14123"/>
                  <a:pt x="5935566" y="15403"/>
                  <a:pt x="6026740" y="21390"/>
                </a:cubicBezTo>
                <a:lnTo>
                  <a:pt x="6161088" y="29209"/>
                </a:lnTo>
                <a:lnTo>
                  <a:pt x="6262655" y="21390"/>
                </a:lnTo>
                <a:cubicBezTo>
                  <a:pt x="6405549" y="5694"/>
                  <a:pt x="6517747" y="175"/>
                  <a:pt x="6610089" y="5"/>
                </a:cubicBezTo>
                <a:close/>
              </a:path>
            </a:pathLst>
          </a:custGeom>
        </p:spPr>
      </p:pic>
      <p:sp>
        <p:nvSpPr>
          <p:cNvPr id="3" name="Rectangle 2">
            <a:extLst>
              <a:ext uri="{FF2B5EF4-FFF2-40B4-BE49-F238E27FC236}">
                <a16:creationId xmlns:a16="http://schemas.microsoft.com/office/drawing/2014/main" id="{15D71F72-C31E-AF77-7994-4AA96B197402}"/>
              </a:ext>
            </a:extLst>
          </p:cNvPr>
          <p:cNvSpPr/>
          <p:nvPr/>
        </p:nvSpPr>
        <p:spPr>
          <a:xfrm>
            <a:off x="571499" y="500063"/>
            <a:ext cx="11264009" cy="5972175"/>
          </a:xfrm>
          <a:prstGeom prst="rect">
            <a:avLst/>
          </a:prstGeom>
          <a:solidFill>
            <a:srgbClr val="000000">
              <a:alpha val="65098"/>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solidFill>
                <a:srgbClr val="C00000"/>
              </a:solidFill>
            </a:endParaRPr>
          </a:p>
        </p:txBody>
      </p:sp>
      <p:sp>
        <p:nvSpPr>
          <p:cNvPr id="4" name="TextBox 3">
            <a:extLst>
              <a:ext uri="{FF2B5EF4-FFF2-40B4-BE49-F238E27FC236}">
                <a16:creationId xmlns:a16="http://schemas.microsoft.com/office/drawing/2014/main" id="{F24587E8-336C-23AA-9986-4217277E4774}"/>
              </a:ext>
            </a:extLst>
          </p:cNvPr>
          <p:cNvSpPr txBox="1"/>
          <p:nvPr/>
        </p:nvSpPr>
        <p:spPr>
          <a:xfrm>
            <a:off x="571499" y="500063"/>
            <a:ext cx="11138719" cy="2554545"/>
          </a:xfrm>
          <a:prstGeom prst="rect">
            <a:avLst/>
          </a:prstGeom>
          <a:solidFill>
            <a:srgbClr val="000000">
              <a:alpha val="65098"/>
            </a:srgbClr>
          </a:solidFill>
        </p:spPr>
        <p:txBody>
          <a:bodyPr wrap="square" rtlCol="0">
            <a:spAutoFit/>
          </a:bodyPr>
          <a:lstStyle/>
          <a:p>
            <a:r>
              <a:rPr lang="en-US" sz="4000" dirty="0">
                <a:solidFill>
                  <a:schemeClr val="bg1"/>
                </a:solidFill>
              </a:rPr>
              <a:t>“If you contemplate God long enough, something surprising happens in the brain. Neural functioning begins to change… [we have ] a nervous system that actively participates in its own neural construction, something we do not see in other animal brains.” Dr Andrew Newberg </a:t>
            </a:r>
          </a:p>
        </p:txBody>
      </p:sp>
    </p:spTree>
    <p:extLst>
      <p:ext uri="{BB962C8B-B14F-4D97-AF65-F5344CB8AC3E}">
        <p14:creationId xmlns:p14="http://schemas.microsoft.com/office/powerpoint/2010/main" val="19151599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322D8C-0A97-4AEC-F468-9732E5FAFB0D}"/>
            </a:ext>
          </a:extLst>
        </p:cNvPr>
        <p:cNvGrpSpPr/>
        <p:nvPr/>
      </p:nvGrpSpPr>
      <p:grpSpPr>
        <a:xfrm>
          <a:off x="0" y="0"/>
          <a:ext cx="0" cy="0"/>
          <a:chOff x="0" y="0"/>
          <a:chExt cx="0" cy="0"/>
        </a:xfrm>
      </p:grpSpPr>
      <p:pic>
        <p:nvPicPr>
          <p:cNvPr id="4" name="Picture 3" descr="jesus-and-disciples-artwork18950_usmn_100829_6">
            <a:extLst>
              <a:ext uri="{FF2B5EF4-FFF2-40B4-BE49-F238E27FC236}">
                <a16:creationId xmlns:a16="http://schemas.microsoft.com/office/drawing/2014/main" id="{A7F26FDF-1970-59F1-7EAC-3366BA188D96}"/>
              </a:ext>
            </a:extLst>
          </p:cNvPr>
          <p:cNvPicPr>
            <a:picLocks noChangeAspect="1"/>
          </p:cNvPicPr>
          <p:nvPr/>
        </p:nvPicPr>
        <p:blipFill>
          <a:blip r:embed="rId2"/>
          <a:stretch>
            <a:fillRect/>
          </a:stretch>
        </p:blipFill>
        <p:spPr>
          <a:xfrm>
            <a:off x="-20320" y="-43815"/>
            <a:ext cx="12261850" cy="6904355"/>
          </a:xfrm>
          <a:prstGeom prst="rect">
            <a:avLst/>
          </a:prstGeom>
        </p:spPr>
      </p:pic>
      <p:sp>
        <p:nvSpPr>
          <p:cNvPr id="5" name="Rectangles 4">
            <a:extLst>
              <a:ext uri="{FF2B5EF4-FFF2-40B4-BE49-F238E27FC236}">
                <a16:creationId xmlns:a16="http://schemas.microsoft.com/office/drawing/2014/main" id="{1D447D6F-3697-9DB4-E6C0-74831A1B77F0}"/>
              </a:ext>
            </a:extLst>
          </p:cNvPr>
          <p:cNvSpPr/>
          <p:nvPr/>
        </p:nvSpPr>
        <p:spPr>
          <a:xfrm>
            <a:off x="297815" y="210820"/>
            <a:ext cx="11442700" cy="6395085"/>
          </a:xfrm>
          <a:prstGeom prst="rect">
            <a:avLst/>
          </a:prstGeom>
          <a:solidFill>
            <a:schemeClr val="tx1">
              <a:lumMod val="85000"/>
              <a:lumOff val="15000"/>
              <a:alpha val="59000"/>
            </a:schemeClr>
          </a:solidFill>
          <a:effectLst>
            <a:glow>
              <a:schemeClr val="accent1">
                <a:alpha val="100000"/>
              </a:schemeClr>
            </a:glo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sym typeface="+mn-ea"/>
            </a:endParaRPr>
          </a:p>
        </p:txBody>
      </p:sp>
      <p:sp>
        <p:nvSpPr>
          <p:cNvPr id="2" name="Title 1">
            <a:extLst>
              <a:ext uri="{FF2B5EF4-FFF2-40B4-BE49-F238E27FC236}">
                <a16:creationId xmlns:a16="http://schemas.microsoft.com/office/drawing/2014/main" id="{84079528-3A83-416C-1FDD-198064B8D288}"/>
              </a:ext>
            </a:extLst>
          </p:cNvPr>
          <p:cNvSpPr>
            <a:spLocks noGrp="1"/>
          </p:cNvSpPr>
          <p:nvPr>
            <p:ph type="title"/>
          </p:nvPr>
        </p:nvSpPr>
        <p:spPr>
          <a:xfrm>
            <a:off x="761365" y="-125095"/>
            <a:ext cx="10515600" cy="1325563"/>
          </a:xfrm>
        </p:spPr>
        <p:txBody>
          <a:bodyPr/>
          <a:lstStyle/>
          <a:p>
            <a:r>
              <a:rPr lang="en-US" altLang="en-US" dirty="0">
                <a:solidFill>
                  <a:schemeClr val="bg1"/>
                </a:solidFill>
              </a:rPr>
              <a:t>Psalm 34:5</a:t>
            </a:r>
            <a:endParaRPr lang="en-AU" altLang="en-US" dirty="0">
              <a:solidFill>
                <a:schemeClr val="bg1"/>
              </a:solidFill>
            </a:endParaRPr>
          </a:p>
        </p:txBody>
      </p:sp>
      <p:sp>
        <p:nvSpPr>
          <p:cNvPr id="3" name="Content Placeholder 2">
            <a:extLst>
              <a:ext uri="{FF2B5EF4-FFF2-40B4-BE49-F238E27FC236}">
                <a16:creationId xmlns:a16="http://schemas.microsoft.com/office/drawing/2014/main" id="{1E751E28-EB96-57BD-2093-862B0F9E9037}"/>
              </a:ext>
            </a:extLst>
          </p:cNvPr>
          <p:cNvSpPr>
            <a:spLocks noGrp="1"/>
          </p:cNvSpPr>
          <p:nvPr>
            <p:ph idx="1"/>
          </p:nvPr>
        </p:nvSpPr>
        <p:spPr>
          <a:xfrm>
            <a:off x="297180" y="961052"/>
            <a:ext cx="11443335" cy="5644853"/>
          </a:xfrm>
        </p:spPr>
        <p:txBody>
          <a:bodyPr>
            <a:normAutofit/>
          </a:bodyPr>
          <a:lstStyle/>
          <a:p>
            <a:pPr marL="0" indent="0">
              <a:buNone/>
            </a:pPr>
            <a:r>
              <a:rPr lang="en-US" altLang="en-US" sz="3200" dirty="0">
                <a:solidFill>
                  <a:schemeClr val="bg1"/>
                </a:solidFill>
              </a:rPr>
              <a:t> “Those who look to him are radiant…..” </a:t>
            </a:r>
            <a:endParaRPr lang="en-AU" altLang="en-US" sz="3200" dirty="0">
              <a:solidFill>
                <a:schemeClr val="bg1"/>
              </a:solidFill>
            </a:endParaRPr>
          </a:p>
        </p:txBody>
      </p:sp>
      <p:pic>
        <p:nvPicPr>
          <p:cNvPr id="7" name="Picture 6" descr="A diagram of different types of religious beliefs&#10;&#10;Description automatically generated with medium confidence">
            <a:extLst>
              <a:ext uri="{FF2B5EF4-FFF2-40B4-BE49-F238E27FC236}">
                <a16:creationId xmlns:a16="http://schemas.microsoft.com/office/drawing/2014/main" id="{C78ADDCC-6BB0-7BA2-976B-CA90F13F40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4026" y="2205335"/>
            <a:ext cx="3272219" cy="4250754"/>
          </a:xfrm>
          <a:prstGeom prst="rect">
            <a:avLst/>
          </a:prstGeom>
        </p:spPr>
      </p:pic>
    </p:spTree>
    <p:extLst>
      <p:ext uri="{BB962C8B-B14F-4D97-AF65-F5344CB8AC3E}">
        <p14:creationId xmlns:p14="http://schemas.microsoft.com/office/powerpoint/2010/main" val="2826810875"/>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Content Placeholder 6" descr="A child with his hands on his head&#10;&#10;Description automatically generated">
            <a:extLst>
              <a:ext uri="{FF2B5EF4-FFF2-40B4-BE49-F238E27FC236}">
                <a16:creationId xmlns:a16="http://schemas.microsoft.com/office/drawing/2014/main" id="{706F4654-25E4-C9B2-D445-8E76C55FC626}"/>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l="4430" r="2680" b="-1"/>
          <a:stretch/>
        </p:blipFill>
        <p:spPr>
          <a:xfrm>
            <a:off x="20" y="10"/>
            <a:ext cx="12191980" cy="6857990"/>
          </a:xfrm>
          <a:prstGeom prst="rect">
            <a:avLst/>
          </a:prstGeom>
        </p:spPr>
      </p:pic>
      <p:sp>
        <p:nvSpPr>
          <p:cNvPr id="12" name="Rectangle 11">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4EE55B7-FEB2-DD95-6E7A-81E97B3B9533}"/>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a:solidFill>
                  <a:schemeClr val="tx1">
                    <a:lumMod val="85000"/>
                    <a:lumOff val="15000"/>
                  </a:schemeClr>
                </a:solidFill>
              </a:rPr>
              <a:t>Distraction</a:t>
            </a:r>
          </a:p>
        </p:txBody>
      </p:sp>
      <p:cxnSp>
        <p:nvCxnSpPr>
          <p:cNvPr id="14" name="Straight Connector 13">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1992242"/>
      </p:ext>
    </p:extLst>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person with many arms and many objects&#10;&#10;Description automatically generated">
            <a:extLst>
              <a:ext uri="{FF2B5EF4-FFF2-40B4-BE49-F238E27FC236}">
                <a16:creationId xmlns:a16="http://schemas.microsoft.com/office/drawing/2014/main" id="{421FEF7A-097E-F3A0-CBE7-1FDE4F5DB627}"/>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15701" b="9299"/>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B0C36BE-E250-1915-09B8-E2E8EF62A8C9}"/>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a:solidFill>
                  <a:schemeClr val="tx1">
                    <a:lumMod val="85000"/>
                    <a:lumOff val="15000"/>
                  </a:schemeClr>
                </a:solidFill>
              </a:rPr>
              <a:t>Hurry</a:t>
            </a:r>
          </a:p>
        </p:txBody>
      </p:sp>
      <p:cxnSp>
        <p:nvCxnSpPr>
          <p:cNvPr id="12" name="Straight Connector 11">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9714967"/>
      </p:ext>
    </p:extLst>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DD85356-8595-EE48-EF39-B5B57409DE2D}"/>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CB18076-0962-7B42-4EF4-2BEC8EA159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close-up of a person's hands folded in prayer&#10;&#10;Description automatically generated">
            <a:extLst>
              <a:ext uri="{FF2B5EF4-FFF2-40B4-BE49-F238E27FC236}">
                <a16:creationId xmlns:a16="http://schemas.microsoft.com/office/drawing/2014/main" id="{BFFDF518-F522-B9E5-BA88-FB74E654819E}"/>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r="1" b="1784"/>
          <a:stretch/>
        </p:blipFill>
        <p:spPr>
          <a:xfrm>
            <a:off x="180279" y="161490"/>
            <a:ext cx="11827082" cy="6534092"/>
          </a:xfrm>
          <a:custGeom>
            <a:avLst/>
            <a:gdLst/>
            <a:ahLst/>
            <a:cxnLst/>
            <a:rect l="l" t="t" r="r" b="b"/>
            <a:pathLst>
              <a:path w="11827082" h="6534092">
                <a:moveTo>
                  <a:pt x="6610089" y="5"/>
                </a:moveTo>
                <a:cubicBezTo>
                  <a:pt x="6763993" y="-277"/>
                  <a:pt x="6862741" y="14300"/>
                  <a:pt x="6956523" y="21390"/>
                </a:cubicBezTo>
                <a:cubicBezTo>
                  <a:pt x="7271939" y="-12207"/>
                  <a:pt x="7581352" y="149"/>
                  <a:pt x="7768349" y="21390"/>
                </a:cubicBezTo>
                <a:lnTo>
                  <a:pt x="7831642" y="23688"/>
                </a:lnTo>
                <a:lnTo>
                  <a:pt x="7886307" y="21390"/>
                </a:lnTo>
                <a:cubicBezTo>
                  <a:pt x="7951978" y="17798"/>
                  <a:pt x="8007622" y="16567"/>
                  <a:pt x="8057445" y="16600"/>
                </a:cubicBezTo>
                <a:lnTo>
                  <a:pt x="8096254" y="17396"/>
                </a:lnTo>
                <a:lnTo>
                  <a:pt x="8199591" y="12947"/>
                </a:lnTo>
                <a:cubicBezTo>
                  <a:pt x="8247971" y="12558"/>
                  <a:pt x="8296272" y="14617"/>
                  <a:pt x="8344260" y="21390"/>
                </a:cubicBezTo>
                <a:lnTo>
                  <a:pt x="8355505" y="22738"/>
                </a:lnTo>
                <a:lnTo>
                  <a:pt x="8462217" y="21390"/>
                </a:lnTo>
                <a:cubicBezTo>
                  <a:pt x="8567700" y="16869"/>
                  <a:pt x="8666620" y="17239"/>
                  <a:pt x="8761697" y="18554"/>
                </a:cubicBezTo>
                <a:lnTo>
                  <a:pt x="8808871" y="19038"/>
                </a:lnTo>
                <a:lnTo>
                  <a:pt x="8941246" y="13930"/>
                </a:lnTo>
                <a:cubicBezTo>
                  <a:pt x="9040199" y="10800"/>
                  <a:pt x="9149474" y="10157"/>
                  <a:pt x="9260166" y="21390"/>
                </a:cubicBezTo>
                <a:lnTo>
                  <a:pt x="9339613" y="26448"/>
                </a:lnTo>
                <a:lnTo>
                  <a:pt x="9432845" y="28493"/>
                </a:lnTo>
                <a:cubicBezTo>
                  <a:pt x="9587011" y="31230"/>
                  <a:pt x="9744909" y="31599"/>
                  <a:pt x="9849954" y="21390"/>
                </a:cubicBezTo>
                <a:cubicBezTo>
                  <a:pt x="10060044" y="972"/>
                  <a:pt x="10204432" y="2657"/>
                  <a:pt x="10425865" y="21390"/>
                </a:cubicBezTo>
                <a:lnTo>
                  <a:pt x="10477895" y="25158"/>
                </a:lnTo>
                <a:lnTo>
                  <a:pt x="10566351" y="27751"/>
                </a:lnTo>
                <a:cubicBezTo>
                  <a:pt x="10727031" y="32755"/>
                  <a:pt x="10877889" y="35639"/>
                  <a:pt x="11001775" y="21390"/>
                </a:cubicBezTo>
                <a:cubicBezTo>
                  <a:pt x="11249546" y="-7108"/>
                  <a:pt x="11434553" y="12510"/>
                  <a:pt x="11813601" y="21390"/>
                </a:cubicBezTo>
                <a:cubicBezTo>
                  <a:pt x="11817928" y="208271"/>
                  <a:pt x="11818867" y="336567"/>
                  <a:pt x="11813601" y="475847"/>
                </a:cubicBezTo>
                <a:cubicBezTo>
                  <a:pt x="11808335" y="615127"/>
                  <a:pt x="11845853" y="1008651"/>
                  <a:pt x="11813601" y="1254916"/>
                </a:cubicBezTo>
                <a:cubicBezTo>
                  <a:pt x="11809570" y="1285699"/>
                  <a:pt x="11806768" y="1314174"/>
                  <a:pt x="11804923" y="1340777"/>
                </a:cubicBezTo>
                <a:lnTo>
                  <a:pt x="11803652" y="1373115"/>
                </a:lnTo>
                <a:lnTo>
                  <a:pt x="11804560" y="1395572"/>
                </a:lnTo>
                <a:cubicBezTo>
                  <a:pt x="11806656" y="1431340"/>
                  <a:pt x="11809600" y="1470662"/>
                  <a:pt x="11813601" y="1514605"/>
                </a:cubicBezTo>
                <a:cubicBezTo>
                  <a:pt x="11829606" y="1690380"/>
                  <a:pt x="11822955" y="1813845"/>
                  <a:pt x="11815628" y="1920902"/>
                </a:cubicBezTo>
                <a:lnTo>
                  <a:pt x="11811346" y="1995660"/>
                </a:lnTo>
                <a:lnTo>
                  <a:pt x="11813868" y="2104640"/>
                </a:lnTo>
                <a:lnTo>
                  <a:pt x="11817197" y="2264365"/>
                </a:lnTo>
                <a:lnTo>
                  <a:pt x="11821465" y="2306631"/>
                </a:lnTo>
                <a:cubicBezTo>
                  <a:pt x="11835170" y="2477814"/>
                  <a:pt x="11818400" y="2578773"/>
                  <a:pt x="11813601" y="2683208"/>
                </a:cubicBezTo>
                <a:cubicBezTo>
                  <a:pt x="11809487" y="2772725"/>
                  <a:pt x="11816027" y="2930030"/>
                  <a:pt x="11816192" y="3070653"/>
                </a:cubicBezTo>
                <a:lnTo>
                  <a:pt x="11813610" y="3202145"/>
                </a:lnTo>
                <a:lnTo>
                  <a:pt x="11813601" y="3267510"/>
                </a:lnTo>
                <a:cubicBezTo>
                  <a:pt x="11811419" y="3587194"/>
                  <a:pt x="11813535" y="3497122"/>
                  <a:pt x="11813601" y="3721967"/>
                </a:cubicBezTo>
                <a:cubicBezTo>
                  <a:pt x="11813617" y="3778178"/>
                  <a:pt x="11814293" y="3835214"/>
                  <a:pt x="11815131" y="3894088"/>
                </a:cubicBezTo>
                <a:lnTo>
                  <a:pt x="11816203" y="3972593"/>
                </a:lnTo>
                <a:lnTo>
                  <a:pt x="11816265" y="3973919"/>
                </a:lnTo>
                <a:cubicBezTo>
                  <a:pt x="11819902" y="4062998"/>
                  <a:pt x="11819694" y="4122248"/>
                  <a:pt x="11818174" y="4171327"/>
                </a:cubicBezTo>
                <a:lnTo>
                  <a:pt x="11817878" y="4178488"/>
                </a:lnTo>
                <a:lnTo>
                  <a:pt x="11818118" y="4277530"/>
                </a:lnTo>
                <a:cubicBezTo>
                  <a:pt x="11817612" y="4347824"/>
                  <a:pt x="11816272" y="4421987"/>
                  <a:pt x="11813601" y="4501036"/>
                </a:cubicBezTo>
                <a:cubicBezTo>
                  <a:pt x="11824398" y="4779554"/>
                  <a:pt x="11834923" y="4895505"/>
                  <a:pt x="11813601" y="5020415"/>
                </a:cubicBezTo>
                <a:cubicBezTo>
                  <a:pt x="11808270" y="5051643"/>
                  <a:pt x="11804885" y="5094410"/>
                  <a:pt x="11802984" y="5145366"/>
                </a:cubicBezTo>
                <a:lnTo>
                  <a:pt x="11802805" y="5153576"/>
                </a:lnTo>
                <a:lnTo>
                  <a:pt x="11813601" y="5280104"/>
                </a:lnTo>
                <a:cubicBezTo>
                  <a:pt x="11848339" y="5545832"/>
                  <a:pt x="11803810" y="5568088"/>
                  <a:pt x="11813601" y="5734561"/>
                </a:cubicBezTo>
                <a:cubicBezTo>
                  <a:pt x="11814825" y="5755370"/>
                  <a:pt x="11815354" y="5777180"/>
                  <a:pt x="11815391" y="5800160"/>
                </a:cubicBezTo>
                <a:lnTo>
                  <a:pt x="11814403" y="5861994"/>
                </a:lnTo>
                <a:lnTo>
                  <a:pt x="11814897" y="5940552"/>
                </a:lnTo>
                <a:cubicBezTo>
                  <a:pt x="11813455" y="6007961"/>
                  <a:pt x="11810716" y="6074118"/>
                  <a:pt x="11808410" y="6139030"/>
                </a:cubicBezTo>
                <a:lnTo>
                  <a:pt x="11805249" y="6294204"/>
                </a:lnTo>
                <a:lnTo>
                  <a:pt x="11806853" y="6377232"/>
                </a:lnTo>
                <a:lnTo>
                  <a:pt x="11813601" y="6513630"/>
                </a:lnTo>
                <a:cubicBezTo>
                  <a:pt x="11755932" y="6520071"/>
                  <a:pt x="11702085" y="6522123"/>
                  <a:pt x="11651008" y="6521869"/>
                </a:cubicBezTo>
                <a:lnTo>
                  <a:pt x="11606878" y="6520178"/>
                </a:lnTo>
                <a:lnTo>
                  <a:pt x="11480359" y="6526470"/>
                </a:lnTo>
                <a:cubicBezTo>
                  <a:pt x="11411497" y="6529079"/>
                  <a:pt x="11340067" y="6529281"/>
                  <a:pt x="11235913" y="6522672"/>
                </a:cubicBezTo>
                <a:lnTo>
                  <a:pt x="11167376" y="6517338"/>
                </a:lnTo>
                <a:lnTo>
                  <a:pt x="11118099" y="6519937"/>
                </a:lnTo>
                <a:cubicBezTo>
                  <a:pt x="11008080" y="6519923"/>
                  <a:pt x="10918905" y="6505169"/>
                  <a:pt x="10779737" y="6513630"/>
                </a:cubicBezTo>
                <a:lnTo>
                  <a:pt x="10756340" y="6513513"/>
                </a:lnTo>
                <a:lnTo>
                  <a:pt x="10748952" y="6514346"/>
                </a:lnTo>
                <a:cubicBezTo>
                  <a:pt x="10725838" y="6516206"/>
                  <a:pt x="10699773" y="6516641"/>
                  <a:pt x="10661780" y="6513630"/>
                </a:cubicBezTo>
                <a:lnTo>
                  <a:pt x="10643067" y="6512943"/>
                </a:lnTo>
                <a:lnTo>
                  <a:pt x="10627638" y="6512866"/>
                </a:lnTo>
                <a:lnTo>
                  <a:pt x="10598539" y="6511309"/>
                </a:lnTo>
                <a:lnTo>
                  <a:pt x="10590670" y="6511020"/>
                </a:lnTo>
                <a:cubicBezTo>
                  <a:pt x="10422654" y="6509230"/>
                  <a:pt x="10114537" y="6525711"/>
                  <a:pt x="9930443" y="6519069"/>
                </a:cubicBezTo>
                <a:lnTo>
                  <a:pt x="9908887" y="6517613"/>
                </a:lnTo>
                <a:lnTo>
                  <a:pt x="9697150" y="6531900"/>
                </a:lnTo>
                <a:cubicBezTo>
                  <a:pt x="9438634" y="6540253"/>
                  <a:pt x="9217380" y="6522684"/>
                  <a:pt x="9038128" y="6513630"/>
                </a:cubicBezTo>
                <a:lnTo>
                  <a:pt x="8901719" y="6509665"/>
                </a:lnTo>
                <a:lnTo>
                  <a:pt x="8766922" y="6512046"/>
                </a:lnTo>
                <a:cubicBezTo>
                  <a:pt x="8694433" y="6513288"/>
                  <a:pt x="8629372" y="6514112"/>
                  <a:pt x="8580175" y="6513630"/>
                </a:cubicBezTo>
                <a:lnTo>
                  <a:pt x="8571277" y="6513524"/>
                </a:lnTo>
                <a:lnTo>
                  <a:pt x="8462217" y="6513630"/>
                </a:lnTo>
                <a:cubicBezTo>
                  <a:pt x="8225188" y="6509968"/>
                  <a:pt x="7780127" y="6525503"/>
                  <a:pt x="7532434" y="6513630"/>
                </a:cubicBezTo>
                <a:lnTo>
                  <a:pt x="7448622" y="6511320"/>
                </a:lnTo>
                <a:lnTo>
                  <a:pt x="7428354" y="6513630"/>
                </a:lnTo>
                <a:cubicBezTo>
                  <a:pt x="7293248" y="6538560"/>
                  <a:pt x="7186080" y="6533261"/>
                  <a:pt x="7078782" y="6523679"/>
                </a:cubicBezTo>
                <a:lnTo>
                  <a:pt x="6973169" y="6513887"/>
                </a:lnTo>
                <a:lnTo>
                  <a:pt x="6954249" y="6514033"/>
                </a:lnTo>
                <a:cubicBezTo>
                  <a:pt x="6918701" y="6514123"/>
                  <a:pt x="6880374" y="6514018"/>
                  <a:pt x="6838566" y="6513630"/>
                </a:cubicBezTo>
                <a:lnTo>
                  <a:pt x="6790865" y="6514652"/>
                </a:lnTo>
                <a:lnTo>
                  <a:pt x="6717520" y="6518204"/>
                </a:lnTo>
                <a:lnTo>
                  <a:pt x="6690736" y="6516798"/>
                </a:lnTo>
                <a:lnTo>
                  <a:pt x="6604647" y="6518643"/>
                </a:lnTo>
                <a:cubicBezTo>
                  <a:pt x="6383546" y="6528740"/>
                  <a:pt x="6188571" y="6547337"/>
                  <a:pt x="5908782" y="6513630"/>
                </a:cubicBezTo>
                <a:lnTo>
                  <a:pt x="5827432" y="6506155"/>
                </a:lnTo>
                <a:lnTo>
                  <a:pt x="5818169" y="6505897"/>
                </a:lnTo>
                <a:cubicBezTo>
                  <a:pt x="5656134" y="6501940"/>
                  <a:pt x="5476891" y="6500561"/>
                  <a:pt x="5360626" y="6513630"/>
                </a:cubicBezTo>
                <a:cubicBezTo>
                  <a:pt x="5244362" y="6526700"/>
                  <a:pt x="5155294" y="6523407"/>
                  <a:pt x="5082581" y="6518492"/>
                </a:cubicBezTo>
                <a:lnTo>
                  <a:pt x="5011539" y="6513612"/>
                </a:lnTo>
                <a:lnTo>
                  <a:pt x="4978999" y="6513630"/>
                </a:lnTo>
                <a:lnTo>
                  <a:pt x="4947560" y="6512597"/>
                </a:lnTo>
                <a:lnTo>
                  <a:pt x="4902673" y="6513630"/>
                </a:lnTo>
                <a:cubicBezTo>
                  <a:pt x="4851834" y="6520217"/>
                  <a:pt x="4795188" y="6523001"/>
                  <a:pt x="4737076" y="6522747"/>
                </a:cubicBezTo>
                <a:lnTo>
                  <a:pt x="4649328" y="6518160"/>
                </a:lnTo>
                <a:lnTo>
                  <a:pt x="4624935" y="6519597"/>
                </a:lnTo>
                <a:cubicBezTo>
                  <a:pt x="4598495" y="6519851"/>
                  <a:pt x="4566987" y="6518389"/>
                  <a:pt x="4521046" y="6513630"/>
                </a:cubicBezTo>
                <a:lnTo>
                  <a:pt x="4456833" y="6510131"/>
                </a:lnTo>
                <a:lnTo>
                  <a:pt x="4343538" y="6512337"/>
                </a:lnTo>
                <a:cubicBezTo>
                  <a:pt x="4260681" y="6514690"/>
                  <a:pt x="4174545" y="6517475"/>
                  <a:pt x="4104725" y="6513630"/>
                </a:cubicBezTo>
                <a:cubicBezTo>
                  <a:pt x="3965085" y="6505941"/>
                  <a:pt x="3802107" y="6535988"/>
                  <a:pt x="3528815" y="6513630"/>
                </a:cubicBezTo>
                <a:lnTo>
                  <a:pt x="3407613" y="6504978"/>
                </a:lnTo>
                <a:lnTo>
                  <a:pt x="3251268" y="6513630"/>
                </a:lnTo>
                <a:cubicBezTo>
                  <a:pt x="3103602" y="6529652"/>
                  <a:pt x="3004932" y="6519904"/>
                  <a:pt x="2867035" y="6513929"/>
                </a:cubicBezTo>
                <a:lnTo>
                  <a:pt x="2840124" y="6513045"/>
                </a:lnTo>
                <a:lnTo>
                  <a:pt x="2834946" y="6513630"/>
                </a:lnTo>
                <a:cubicBezTo>
                  <a:pt x="2691933" y="6538293"/>
                  <a:pt x="2614008" y="6529004"/>
                  <a:pt x="2502859" y="6520536"/>
                </a:cubicBezTo>
                <a:lnTo>
                  <a:pt x="2442001" y="6517197"/>
                </a:lnTo>
                <a:lnTo>
                  <a:pt x="2438245" y="6517313"/>
                </a:lnTo>
                <a:cubicBezTo>
                  <a:pt x="2401807" y="6517985"/>
                  <a:pt x="2368299" y="6518156"/>
                  <a:pt x="2336678" y="6517988"/>
                </a:cubicBezTo>
                <a:lnTo>
                  <a:pt x="2185932" y="6514754"/>
                </a:lnTo>
                <a:lnTo>
                  <a:pt x="1960620" y="6520062"/>
                </a:lnTo>
                <a:cubicBezTo>
                  <a:pt x="1876521" y="6521810"/>
                  <a:pt x="1788378" y="6523022"/>
                  <a:pt x="1701155" y="6522387"/>
                </a:cubicBezTo>
                <a:lnTo>
                  <a:pt x="1589271" y="6518529"/>
                </a:lnTo>
                <a:lnTo>
                  <a:pt x="1539168" y="6519829"/>
                </a:lnTo>
                <a:cubicBezTo>
                  <a:pt x="1395291" y="6522782"/>
                  <a:pt x="1407110" y="6517174"/>
                  <a:pt x="1287620" y="6513630"/>
                </a:cubicBezTo>
                <a:cubicBezTo>
                  <a:pt x="1168131" y="6510087"/>
                  <a:pt x="1041230" y="6513238"/>
                  <a:pt x="932033" y="6514000"/>
                </a:cubicBezTo>
                <a:lnTo>
                  <a:pt x="918750" y="6513952"/>
                </a:lnTo>
                <a:lnTo>
                  <a:pt x="858917" y="6514806"/>
                </a:lnTo>
                <a:cubicBezTo>
                  <a:pt x="826932" y="6514879"/>
                  <a:pt x="792070" y="6514545"/>
                  <a:pt x="753341" y="6513630"/>
                </a:cubicBezTo>
                <a:cubicBezTo>
                  <a:pt x="443511" y="6506311"/>
                  <a:pt x="354936" y="6524642"/>
                  <a:pt x="17841" y="6513630"/>
                </a:cubicBezTo>
                <a:cubicBezTo>
                  <a:pt x="-956" y="6342673"/>
                  <a:pt x="-10467" y="6012653"/>
                  <a:pt x="17841" y="5799484"/>
                </a:cubicBezTo>
                <a:lnTo>
                  <a:pt x="19845" y="5756408"/>
                </a:lnTo>
                <a:lnTo>
                  <a:pt x="17841" y="5734561"/>
                </a:lnTo>
                <a:cubicBezTo>
                  <a:pt x="13149" y="5695472"/>
                  <a:pt x="12578" y="5648752"/>
                  <a:pt x="13918" y="5598323"/>
                </a:cubicBezTo>
                <a:lnTo>
                  <a:pt x="18180" y="5508699"/>
                </a:lnTo>
                <a:lnTo>
                  <a:pt x="16493" y="5477760"/>
                </a:lnTo>
                <a:cubicBezTo>
                  <a:pt x="8966" y="5369709"/>
                  <a:pt x="1889" y="5260695"/>
                  <a:pt x="17841" y="5150260"/>
                </a:cubicBezTo>
                <a:cubicBezTo>
                  <a:pt x="-3463" y="5038150"/>
                  <a:pt x="-2139" y="4857473"/>
                  <a:pt x="6850" y="4650409"/>
                </a:cubicBezTo>
                <a:lnTo>
                  <a:pt x="14633" y="4498670"/>
                </a:lnTo>
                <a:lnTo>
                  <a:pt x="14494" y="4495758"/>
                </a:lnTo>
                <a:cubicBezTo>
                  <a:pt x="12245" y="4421472"/>
                  <a:pt x="13025" y="4335511"/>
                  <a:pt x="14442" y="4243130"/>
                </a:cubicBezTo>
                <a:lnTo>
                  <a:pt x="16801" y="4091152"/>
                </a:lnTo>
                <a:lnTo>
                  <a:pt x="13537" y="4018512"/>
                </a:lnTo>
                <a:lnTo>
                  <a:pt x="17696" y="3920163"/>
                </a:lnTo>
                <a:lnTo>
                  <a:pt x="17841" y="3851812"/>
                </a:lnTo>
                <a:cubicBezTo>
                  <a:pt x="15571" y="3651484"/>
                  <a:pt x="26219" y="3546077"/>
                  <a:pt x="24551" y="3386181"/>
                </a:cubicBezTo>
                <a:lnTo>
                  <a:pt x="24397" y="3379573"/>
                </a:lnTo>
                <a:lnTo>
                  <a:pt x="22173" y="3327681"/>
                </a:lnTo>
                <a:cubicBezTo>
                  <a:pt x="20895" y="3304536"/>
                  <a:pt x="19446" y="3284181"/>
                  <a:pt x="17841" y="3267510"/>
                </a:cubicBezTo>
                <a:cubicBezTo>
                  <a:pt x="8213" y="3167488"/>
                  <a:pt x="-3113" y="2984082"/>
                  <a:pt x="3931" y="2799801"/>
                </a:cubicBezTo>
                <a:lnTo>
                  <a:pt x="4125" y="2797274"/>
                </a:lnTo>
                <a:lnTo>
                  <a:pt x="3717" y="2776150"/>
                </a:lnTo>
                <a:cubicBezTo>
                  <a:pt x="3237" y="2640023"/>
                  <a:pt x="7465" y="2516197"/>
                  <a:pt x="17841" y="2423520"/>
                </a:cubicBezTo>
                <a:cubicBezTo>
                  <a:pt x="20435" y="2400350"/>
                  <a:pt x="22069" y="2375698"/>
                  <a:pt x="22982" y="2349684"/>
                </a:cubicBezTo>
                <a:lnTo>
                  <a:pt x="23157" y="2331991"/>
                </a:lnTo>
                <a:lnTo>
                  <a:pt x="21648" y="2290240"/>
                </a:lnTo>
                <a:cubicBezTo>
                  <a:pt x="18695" y="2240502"/>
                  <a:pt x="15426" y="2193755"/>
                  <a:pt x="14054" y="2150784"/>
                </a:cubicBezTo>
                <a:lnTo>
                  <a:pt x="17291" y="2050968"/>
                </a:lnTo>
                <a:lnTo>
                  <a:pt x="12351" y="1872365"/>
                </a:lnTo>
                <a:cubicBezTo>
                  <a:pt x="11665" y="1799113"/>
                  <a:pt x="12859" y="1722821"/>
                  <a:pt x="17841" y="1644450"/>
                </a:cubicBezTo>
                <a:lnTo>
                  <a:pt x="21169" y="1569934"/>
                </a:lnTo>
                <a:lnTo>
                  <a:pt x="20488" y="1547698"/>
                </a:lnTo>
                <a:cubicBezTo>
                  <a:pt x="19568" y="1516527"/>
                  <a:pt x="18663" y="1483900"/>
                  <a:pt x="17841" y="1449683"/>
                </a:cubicBezTo>
                <a:cubicBezTo>
                  <a:pt x="11271" y="1175953"/>
                  <a:pt x="1415" y="1152151"/>
                  <a:pt x="17841" y="995226"/>
                </a:cubicBezTo>
                <a:lnTo>
                  <a:pt x="19885" y="968921"/>
                </a:lnTo>
                <a:lnTo>
                  <a:pt x="17841" y="930304"/>
                </a:lnTo>
                <a:cubicBezTo>
                  <a:pt x="7442" y="768208"/>
                  <a:pt x="7865" y="285783"/>
                  <a:pt x="17841" y="21390"/>
                </a:cubicBezTo>
                <a:cubicBezTo>
                  <a:pt x="147136" y="10433"/>
                  <a:pt x="296588" y="9602"/>
                  <a:pt x="440468" y="11925"/>
                </a:cubicBezTo>
                <a:lnTo>
                  <a:pt x="473966" y="12726"/>
                </a:lnTo>
                <a:lnTo>
                  <a:pt x="478805" y="12539"/>
                </a:lnTo>
                <a:lnTo>
                  <a:pt x="484496" y="12977"/>
                </a:lnTo>
                <a:lnTo>
                  <a:pt x="648894" y="16905"/>
                </a:lnTo>
                <a:cubicBezTo>
                  <a:pt x="714833" y="18773"/>
                  <a:pt x="776163" y="20559"/>
                  <a:pt x="829667" y="21390"/>
                </a:cubicBezTo>
                <a:lnTo>
                  <a:pt x="916694" y="22693"/>
                </a:lnTo>
                <a:lnTo>
                  <a:pt x="933747" y="21390"/>
                </a:lnTo>
                <a:cubicBezTo>
                  <a:pt x="1086511" y="12604"/>
                  <a:pt x="1591110" y="15003"/>
                  <a:pt x="1863531" y="21390"/>
                </a:cubicBezTo>
                <a:lnTo>
                  <a:pt x="1920387" y="22646"/>
                </a:lnTo>
                <a:lnTo>
                  <a:pt x="2054705" y="24358"/>
                </a:lnTo>
                <a:cubicBezTo>
                  <a:pt x="2107717" y="24456"/>
                  <a:pt x="2161143" y="23719"/>
                  <a:pt x="2217404" y="21390"/>
                </a:cubicBezTo>
                <a:cubicBezTo>
                  <a:pt x="2442445" y="12073"/>
                  <a:pt x="2732199" y="18194"/>
                  <a:pt x="2911273" y="21390"/>
                </a:cubicBezTo>
                <a:lnTo>
                  <a:pt x="3023675" y="20799"/>
                </a:lnTo>
                <a:lnTo>
                  <a:pt x="3093869" y="15816"/>
                </a:lnTo>
                <a:cubicBezTo>
                  <a:pt x="3182922" y="11551"/>
                  <a:pt x="3301373" y="10993"/>
                  <a:pt x="3429365" y="12165"/>
                </a:cubicBezTo>
                <a:lnTo>
                  <a:pt x="3575555" y="14425"/>
                </a:lnTo>
                <a:lnTo>
                  <a:pt x="3605772" y="13210"/>
                </a:lnTo>
                <a:cubicBezTo>
                  <a:pt x="3774503" y="6974"/>
                  <a:pt x="3960371" y="3465"/>
                  <a:pt x="4063093" y="21390"/>
                </a:cubicBezTo>
                <a:lnTo>
                  <a:pt x="4088792" y="24677"/>
                </a:lnTo>
                <a:lnTo>
                  <a:pt x="4129769" y="25744"/>
                </a:lnTo>
                <a:cubicBezTo>
                  <a:pt x="4269845" y="29597"/>
                  <a:pt x="4297423" y="30995"/>
                  <a:pt x="4403088" y="21390"/>
                </a:cubicBezTo>
                <a:cubicBezTo>
                  <a:pt x="4473592" y="10814"/>
                  <a:pt x="4858406" y="-6032"/>
                  <a:pt x="5096956" y="21390"/>
                </a:cubicBezTo>
                <a:lnTo>
                  <a:pt x="5251798" y="27914"/>
                </a:lnTo>
                <a:lnTo>
                  <a:pt x="5332872" y="21390"/>
                </a:lnTo>
                <a:cubicBezTo>
                  <a:pt x="5422885" y="11295"/>
                  <a:pt x="5502187" y="8863"/>
                  <a:pt x="5576462" y="10240"/>
                </a:cubicBezTo>
                <a:lnTo>
                  <a:pt x="5700011" y="17015"/>
                </a:lnTo>
                <a:lnTo>
                  <a:pt x="5761151" y="15143"/>
                </a:lnTo>
                <a:cubicBezTo>
                  <a:pt x="5846776" y="14123"/>
                  <a:pt x="5935566" y="15403"/>
                  <a:pt x="6026740" y="21390"/>
                </a:cubicBezTo>
                <a:lnTo>
                  <a:pt x="6161088" y="29209"/>
                </a:lnTo>
                <a:lnTo>
                  <a:pt x="6262655" y="21390"/>
                </a:lnTo>
                <a:cubicBezTo>
                  <a:pt x="6405549" y="5694"/>
                  <a:pt x="6517747" y="175"/>
                  <a:pt x="6610089" y="5"/>
                </a:cubicBezTo>
                <a:close/>
              </a:path>
            </a:pathLst>
          </a:custGeom>
        </p:spPr>
      </p:pic>
      <p:sp>
        <p:nvSpPr>
          <p:cNvPr id="3" name="Rectangle 2">
            <a:extLst>
              <a:ext uri="{FF2B5EF4-FFF2-40B4-BE49-F238E27FC236}">
                <a16:creationId xmlns:a16="http://schemas.microsoft.com/office/drawing/2014/main" id="{AF902683-CA9A-CBC0-6364-E020552165D4}"/>
              </a:ext>
            </a:extLst>
          </p:cNvPr>
          <p:cNvSpPr/>
          <p:nvPr/>
        </p:nvSpPr>
        <p:spPr>
          <a:xfrm>
            <a:off x="571499" y="500063"/>
            <a:ext cx="11264009" cy="5972175"/>
          </a:xfrm>
          <a:prstGeom prst="rect">
            <a:avLst/>
          </a:prstGeom>
          <a:solidFill>
            <a:srgbClr val="000000">
              <a:alpha val="65098"/>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solidFill>
                <a:srgbClr val="C00000"/>
              </a:solidFill>
            </a:endParaRPr>
          </a:p>
        </p:txBody>
      </p:sp>
      <p:sp>
        <p:nvSpPr>
          <p:cNvPr id="4" name="TextBox 3">
            <a:extLst>
              <a:ext uri="{FF2B5EF4-FFF2-40B4-BE49-F238E27FC236}">
                <a16:creationId xmlns:a16="http://schemas.microsoft.com/office/drawing/2014/main" id="{94902729-D520-CA83-D58C-9C533420FFD3}"/>
              </a:ext>
            </a:extLst>
          </p:cNvPr>
          <p:cNvSpPr txBox="1"/>
          <p:nvPr/>
        </p:nvSpPr>
        <p:spPr>
          <a:xfrm>
            <a:off x="571499" y="500063"/>
            <a:ext cx="11138719" cy="1938992"/>
          </a:xfrm>
          <a:prstGeom prst="rect">
            <a:avLst/>
          </a:prstGeom>
          <a:solidFill>
            <a:srgbClr val="000000">
              <a:alpha val="65098"/>
            </a:srgbClr>
          </a:solidFill>
        </p:spPr>
        <p:txBody>
          <a:bodyPr wrap="square" rtlCol="0">
            <a:spAutoFit/>
          </a:bodyPr>
          <a:lstStyle/>
          <a:p>
            <a:r>
              <a:rPr lang="en-US" sz="4000" dirty="0">
                <a:solidFill>
                  <a:schemeClr val="bg1"/>
                </a:solidFill>
              </a:rPr>
              <a:t>“You must ruthlessly eliminate hurry from your life.” Dallas Willard</a:t>
            </a:r>
          </a:p>
          <a:p>
            <a:endParaRPr lang="en-US" sz="4000" dirty="0">
              <a:solidFill>
                <a:schemeClr val="bg1"/>
              </a:solidFill>
            </a:endParaRPr>
          </a:p>
          <a:p>
            <a:r>
              <a:rPr lang="en-US" sz="4000" dirty="0">
                <a:solidFill>
                  <a:schemeClr val="bg1"/>
                </a:solidFill>
              </a:rPr>
              <a:t>“Wasting time on God” Henri Nouwen</a:t>
            </a:r>
          </a:p>
        </p:txBody>
      </p:sp>
    </p:spTree>
    <p:extLst>
      <p:ext uri="{BB962C8B-B14F-4D97-AF65-F5344CB8AC3E}">
        <p14:creationId xmlns:p14="http://schemas.microsoft.com/office/powerpoint/2010/main" val="18737487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12" name="Rectangle 11">
            <a:extLst>
              <a:ext uri="{FF2B5EF4-FFF2-40B4-BE49-F238E27FC236}">
                <a16:creationId xmlns:a16="http://schemas.microsoft.com/office/drawing/2014/main" id="{678CC48C-9275-4EFA-9B84-8E818500B9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erson playing a saxophone with a monster shadow&#10;&#10;Description automatically generated">
            <a:extLst>
              <a:ext uri="{FF2B5EF4-FFF2-40B4-BE49-F238E27FC236}">
                <a16:creationId xmlns:a16="http://schemas.microsoft.com/office/drawing/2014/main" id="{7190CC12-BBD2-4F84-E399-C7B05C17A1C4}"/>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15393" r="-1" b="-1"/>
          <a:stretch/>
        </p:blipFill>
        <p:spPr>
          <a:xfrm>
            <a:off x="-1" y="-1"/>
            <a:ext cx="12188952" cy="6858000"/>
          </a:xfrm>
          <a:prstGeom prst="rect">
            <a:avLst/>
          </a:prstGeom>
        </p:spPr>
      </p:pic>
      <p:sp>
        <p:nvSpPr>
          <p:cNvPr id="14" name="Rectangle 13">
            <a:extLst>
              <a:ext uri="{FF2B5EF4-FFF2-40B4-BE49-F238E27FC236}">
                <a16:creationId xmlns:a16="http://schemas.microsoft.com/office/drawing/2014/main" id="{0A324144-E9CF-4B12-A53E-FAC0D281D8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 y="4530071"/>
            <a:ext cx="12191999" cy="2327926"/>
          </a:xfrm>
          <a:prstGeom prst="rect">
            <a:avLst/>
          </a:prstGeom>
          <a:gradFill flip="none" rotWithShape="1">
            <a:gsLst>
              <a:gs pos="45000">
                <a:schemeClr val="tx1">
                  <a:alpha val="40000"/>
                </a:schemeClr>
              </a:gs>
              <a:gs pos="100000">
                <a:schemeClr val="tx1">
                  <a:alpha val="80000"/>
                </a:scheme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3B0424D-3546-B4B2-8C4E-643676E73BD1}"/>
              </a:ext>
            </a:extLst>
          </p:cNvPr>
          <p:cNvSpPr>
            <a:spLocks noGrp="1"/>
          </p:cNvSpPr>
          <p:nvPr>
            <p:ph type="title"/>
          </p:nvPr>
        </p:nvSpPr>
        <p:spPr>
          <a:xfrm>
            <a:off x="641604" y="4553712"/>
            <a:ext cx="10908792" cy="1069848"/>
          </a:xfrm>
        </p:spPr>
        <p:txBody>
          <a:bodyPr vert="horz" lIns="91440" tIns="45720" rIns="91440" bIns="45720" rtlCol="0" anchor="ctr">
            <a:normAutofit/>
          </a:bodyPr>
          <a:lstStyle/>
          <a:p>
            <a:pPr algn="ctr"/>
            <a:r>
              <a:rPr lang="en-US" sz="6000" dirty="0">
                <a:solidFill>
                  <a:schemeClr val="bg1"/>
                </a:solidFill>
              </a:rPr>
              <a:t>Fear</a:t>
            </a:r>
          </a:p>
        </p:txBody>
      </p:sp>
    </p:spTree>
    <p:extLst>
      <p:ext uri="{BB962C8B-B14F-4D97-AF65-F5344CB8AC3E}">
        <p14:creationId xmlns:p14="http://schemas.microsoft.com/office/powerpoint/2010/main" val="4346284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20" name="Rectangle 19">
            <a:extLst>
              <a:ext uri="{FF2B5EF4-FFF2-40B4-BE49-F238E27FC236}">
                <a16:creationId xmlns:a16="http://schemas.microsoft.com/office/drawing/2014/main" id="{657F69E0-C4B0-4BEC-A689-4F8D877F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light shaped in a heart against a blue linear background">
            <a:extLst>
              <a:ext uri="{FF2B5EF4-FFF2-40B4-BE49-F238E27FC236}">
                <a16:creationId xmlns:a16="http://schemas.microsoft.com/office/drawing/2014/main" id="{F984365E-5EC3-554E-2213-4E780C880C27}"/>
              </a:ext>
            </a:extLst>
          </p:cNvPr>
          <p:cNvPicPr>
            <a:picLocks noChangeAspect="1"/>
          </p:cNvPicPr>
          <p:nvPr/>
        </p:nvPicPr>
        <p:blipFill>
          <a:blip r:embed="rId2">
            <a:alphaModFix/>
          </a:blip>
          <a:srcRect t="1972" r="-1" b="13736"/>
          <a:stretch/>
        </p:blipFill>
        <p:spPr>
          <a:xfrm>
            <a:off x="20" y="10"/>
            <a:ext cx="12188930" cy="6857990"/>
          </a:xfrm>
          <a:prstGeom prst="rect">
            <a:avLst/>
          </a:prstGeom>
        </p:spPr>
      </p:pic>
      <p:sp>
        <p:nvSpPr>
          <p:cNvPr id="22" name="Rectangle 21">
            <a:extLst>
              <a:ext uri="{FF2B5EF4-FFF2-40B4-BE49-F238E27FC236}">
                <a16:creationId xmlns:a16="http://schemas.microsoft.com/office/drawing/2014/main" id="{8F51725E-A483-43B2-A6F2-C44F502FE0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937549"/>
            <a:ext cx="12191999" cy="5058137"/>
          </a:xfrm>
          <a:prstGeom prst="rect">
            <a:avLst/>
          </a:prstGeom>
          <a:gradFill flip="none" rotWithShape="1">
            <a:gsLst>
              <a:gs pos="50000">
                <a:schemeClr val="tx1">
                  <a:alpha val="30000"/>
                </a:schemeClr>
              </a:gs>
              <a:gs pos="80000">
                <a:schemeClr val="tx1">
                  <a:alpha val="15000"/>
                </a:schemeClr>
              </a:gs>
              <a:gs pos="0">
                <a:schemeClr val="tx1">
                  <a:alpha val="0"/>
                </a:schemeClr>
              </a:gs>
              <a:gs pos="20000">
                <a:schemeClr val="tx1">
                  <a:alpha val="15000"/>
                </a:schemeClr>
              </a:gs>
              <a:gs pos="10000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1AEDD23-18DB-BD66-3FC1-14B395DC9E2F}"/>
              </a:ext>
            </a:extLst>
          </p:cNvPr>
          <p:cNvSpPr>
            <a:spLocks noGrp="1"/>
          </p:cNvSpPr>
          <p:nvPr>
            <p:ph type="title"/>
          </p:nvPr>
        </p:nvSpPr>
        <p:spPr>
          <a:xfrm>
            <a:off x="1524000" y="1122363"/>
            <a:ext cx="9144000" cy="3063240"/>
          </a:xfrm>
        </p:spPr>
        <p:txBody>
          <a:bodyPr vert="horz" lIns="91440" tIns="45720" rIns="91440" bIns="45720" rtlCol="0" anchor="b">
            <a:normAutofit/>
          </a:bodyPr>
          <a:lstStyle/>
          <a:p>
            <a:pPr algn="ctr">
              <a:lnSpc>
                <a:spcPct val="90000"/>
              </a:lnSpc>
            </a:pPr>
            <a:r>
              <a:rPr lang="en-US" sz="6800" dirty="0">
                <a:solidFill>
                  <a:schemeClr val="bg1"/>
                </a:solidFill>
              </a:rPr>
              <a:t>Slow down to the speed of Love</a:t>
            </a:r>
            <a:br>
              <a:rPr lang="en-US" sz="6800" dirty="0">
                <a:solidFill>
                  <a:schemeClr val="bg1"/>
                </a:solidFill>
              </a:rPr>
            </a:br>
            <a:endParaRPr lang="en-US" sz="6800" dirty="0">
              <a:solidFill>
                <a:schemeClr val="bg1"/>
              </a:solidFill>
            </a:endParaRPr>
          </a:p>
        </p:txBody>
      </p:sp>
      <p:sp>
        <p:nvSpPr>
          <p:cNvPr id="24" name="Rectangle 6">
            <a:extLst>
              <a:ext uri="{FF2B5EF4-FFF2-40B4-BE49-F238E27FC236}">
                <a16:creationId xmlns:a16="http://schemas.microsoft.com/office/drawing/2014/main" id="{9F6380B4-6A1C-481E-8408-B4E6C75B9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36862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bg1"/>
          </a:solidFill>
          <a:ln w="38100" cap="rnd">
            <a:solidFill>
              <a:schemeClr val="bg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28300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21" name="Rectangle 20">
            <a:extLst>
              <a:ext uri="{FF2B5EF4-FFF2-40B4-BE49-F238E27FC236}">
                <a16:creationId xmlns:a16="http://schemas.microsoft.com/office/drawing/2014/main" id="{678CC48C-9275-4EFA-9B84-8E818500B9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Content Placeholder 8" descr="A silhouette of a person with arms outstretched&#10;&#10;Description automatically generated">
            <a:extLst>
              <a:ext uri="{FF2B5EF4-FFF2-40B4-BE49-F238E27FC236}">
                <a16:creationId xmlns:a16="http://schemas.microsoft.com/office/drawing/2014/main" id="{FF62EBAF-010A-E602-B877-9068546CC7BA}"/>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l="6160" r="973" b="-1"/>
          <a:stretch/>
        </p:blipFill>
        <p:spPr>
          <a:xfrm>
            <a:off x="-1" y="-1"/>
            <a:ext cx="12188952" cy="6858000"/>
          </a:xfrm>
          <a:prstGeom prst="rect">
            <a:avLst/>
          </a:prstGeom>
        </p:spPr>
      </p:pic>
      <p:sp>
        <p:nvSpPr>
          <p:cNvPr id="23" name="Rectangle 22">
            <a:extLst>
              <a:ext uri="{FF2B5EF4-FFF2-40B4-BE49-F238E27FC236}">
                <a16:creationId xmlns:a16="http://schemas.microsoft.com/office/drawing/2014/main" id="{0A324144-E9CF-4B12-A53E-FAC0D281D8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 y="4530071"/>
            <a:ext cx="12191999" cy="2327926"/>
          </a:xfrm>
          <a:prstGeom prst="rect">
            <a:avLst/>
          </a:prstGeom>
          <a:gradFill flip="none" rotWithShape="1">
            <a:gsLst>
              <a:gs pos="45000">
                <a:schemeClr val="tx1">
                  <a:alpha val="40000"/>
                </a:schemeClr>
              </a:gs>
              <a:gs pos="100000">
                <a:schemeClr val="tx1">
                  <a:alpha val="80000"/>
                </a:scheme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5A992B5-9AA7-C0EF-8602-B94D3E12105B}"/>
              </a:ext>
            </a:extLst>
          </p:cNvPr>
          <p:cNvSpPr>
            <a:spLocks noGrp="1"/>
          </p:cNvSpPr>
          <p:nvPr>
            <p:ph type="title"/>
          </p:nvPr>
        </p:nvSpPr>
        <p:spPr>
          <a:xfrm>
            <a:off x="641604" y="4553712"/>
            <a:ext cx="10908792" cy="1069848"/>
          </a:xfrm>
        </p:spPr>
        <p:txBody>
          <a:bodyPr vert="horz" lIns="91440" tIns="45720" rIns="91440" bIns="45720" rtlCol="0" anchor="ctr">
            <a:normAutofit/>
          </a:bodyPr>
          <a:lstStyle/>
          <a:p>
            <a:pPr algn="ctr">
              <a:lnSpc>
                <a:spcPct val="90000"/>
              </a:lnSpc>
            </a:pPr>
            <a:r>
              <a:rPr lang="en-US" sz="3300" dirty="0">
                <a:solidFill>
                  <a:schemeClr val="bg1"/>
                </a:solidFill>
              </a:rPr>
              <a:t>Gazing at God, gazing at you in love, yielding to his love, and resting in his love</a:t>
            </a:r>
          </a:p>
        </p:txBody>
      </p:sp>
    </p:spTree>
    <p:extLst>
      <p:ext uri="{BB962C8B-B14F-4D97-AF65-F5344CB8AC3E}">
        <p14:creationId xmlns:p14="http://schemas.microsoft.com/office/powerpoint/2010/main" val="8202568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7CA4F7-9476-E272-EAE2-0B38F5F1123F}"/>
            </a:ext>
          </a:extLst>
        </p:cNvPr>
        <p:cNvGrpSpPr/>
        <p:nvPr/>
      </p:nvGrpSpPr>
      <p:grpSpPr>
        <a:xfrm>
          <a:off x="0" y="0"/>
          <a:ext cx="0" cy="0"/>
          <a:chOff x="0" y="0"/>
          <a:chExt cx="0" cy="0"/>
        </a:xfrm>
      </p:grpSpPr>
      <p:pic>
        <p:nvPicPr>
          <p:cNvPr id="3" name="Content Placeholder 2" descr="Hands holding a book together&#10;&#10;Description automatically generated with medium confidence">
            <a:extLst>
              <a:ext uri="{FF2B5EF4-FFF2-40B4-BE49-F238E27FC236}">
                <a16:creationId xmlns:a16="http://schemas.microsoft.com/office/drawing/2014/main" id="{51D6418B-0259-C06F-016E-0132992E47F0}"/>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72000" y="2984786"/>
            <a:ext cx="3048000" cy="2033016"/>
          </a:xfrm>
        </p:spPr>
      </p:pic>
      <p:pic>
        <p:nvPicPr>
          <p:cNvPr id="4" name="Picture 3" descr="jesus-and-disciples-artwork18950_usmn_100829_6">
            <a:extLst>
              <a:ext uri="{FF2B5EF4-FFF2-40B4-BE49-F238E27FC236}">
                <a16:creationId xmlns:a16="http://schemas.microsoft.com/office/drawing/2014/main" id="{76703944-33F2-D5FB-DFED-E3A057060E2D}"/>
              </a:ext>
            </a:extLst>
          </p:cNvPr>
          <p:cNvPicPr>
            <a:picLocks noChangeAspect="1"/>
          </p:cNvPicPr>
          <p:nvPr/>
        </p:nvPicPr>
        <p:blipFill>
          <a:blip r:embed="rId3"/>
          <a:stretch>
            <a:fillRect/>
          </a:stretch>
        </p:blipFill>
        <p:spPr>
          <a:xfrm>
            <a:off x="-20320" y="-43815"/>
            <a:ext cx="12261850" cy="6904355"/>
          </a:xfrm>
          <a:prstGeom prst="rect">
            <a:avLst/>
          </a:prstGeom>
        </p:spPr>
      </p:pic>
      <p:sp>
        <p:nvSpPr>
          <p:cNvPr id="5" name="Rectangles 4">
            <a:extLst>
              <a:ext uri="{FF2B5EF4-FFF2-40B4-BE49-F238E27FC236}">
                <a16:creationId xmlns:a16="http://schemas.microsoft.com/office/drawing/2014/main" id="{8E7A1A28-B283-6672-FF19-4C5663B034ED}"/>
              </a:ext>
            </a:extLst>
          </p:cNvPr>
          <p:cNvSpPr/>
          <p:nvPr/>
        </p:nvSpPr>
        <p:spPr>
          <a:xfrm>
            <a:off x="389255" y="210820"/>
            <a:ext cx="11442700" cy="6395085"/>
          </a:xfrm>
          <a:prstGeom prst="rect">
            <a:avLst/>
          </a:prstGeom>
          <a:solidFill>
            <a:schemeClr val="tx1">
              <a:lumMod val="85000"/>
              <a:lumOff val="15000"/>
              <a:alpha val="59000"/>
            </a:schemeClr>
          </a:solidFill>
          <a:effectLst>
            <a:glow>
              <a:schemeClr val="accent1">
                <a:alpha val="100000"/>
              </a:schemeClr>
            </a:glo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just">
              <a:buClrTx/>
              <a:buSzTx/>
              <a:buFontTx/>
            </a:pPr>
            <a:endParaRPr lang="en-AU" altLang="en-US" sz="8800" b="1" dirty="0">
              <a:solidFill>
                <a:schemeClr val="bg1"/>
              </a:solidFill>
              <a:sym typeface="+mn-ea"/>
            </a:endParaRPr>
          </a:p>
        </p:txBody>
      </p:sp>
      <p:sp>
        <p:nvSpPr>
          <p:cNvPr id="7" name="Title 6">
            <a:extLst>
              <a:ext uri="{FF2B5EF4-FFF2-40B4-BE49-F238E27FC236}">
                <a16:creationId xmlns:a16="http://schemas.microsoft.com/office/drawing/2014/main" id="{825AE92B-75F4-9E1C-2111-B44C01A6E776}"/>
              </a:ext>
            </a:extLst>
          </p:cNvPr>
          <p:cNvSpPr>
            <a:spLocks noGrp="1"/>
          </p:cNvSpPr>
          <p:nvPr>
            <p:ph type="title"/>
          </p:nvPr>
        </p:nvSpPr>
        <p:spPr>
          <a:xfrm>
            <a:off x="871108" y="588245"/>
            <a:ext cx="10449784" cy="975161"/>
          </a:xfrm>
        </p:spPr>
        <p:txBody>
          <a:bodyPr>
            <a:noAutofit/>
          </a:bodyPr>
          <a:lstStyle/>
          <a:p>
            <a:r>
              <a:rPr lang="en-US" altLang="en-US" sz="5400" dirty="0">
                <a:solidFill>
                  <a:schemeClr val="bg1"/>
                </a:solidFill>
              </a:rPr>
              <a:t>This week on your own:</a:t>
            </a:r>
            <a:endParaRPr lang="en-AU" altLang="en-US" sz="5400" dirty="0">
              <a:solidFill>
                <a:schemeClr val="bg1"/>
              </a:solidFill>
            </a:endParaRPr>
          </a:p>
        </p:txBody>
      </p:sp>
      <p:pic>
        <p:nvPicPr>
          <p:cNvPr id="9" name="Picture 8" descr="Hands holding a book together&#10;&#10;Description automatically generated with medium confidence">
            <a:extLst>
              <a:ext uri="{FF2B5EF4-FFF2-40B4-BE49-F238E27FC236}">
                <a16:creationId xmlns:a16="http://schemas.microsoft.com/office/drawing/2014/main" id="{0C9300AC-1BC2-BA30-8D97-D1CDCE2FD7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0" y="1563406"/>
            <a:ext cx="7128588" cy="4754768"/>
          </a:xfrm>
          <a:prstGeom prst="rect">
            <a:avLst/>
          </a:prstGeom>
        </p:spPr>
      </p:pic>
      <p:sp>
        <p:nvSpPr>
          <p:cNvPr id="8" name="TextBox 7">
            <a:extLst>
              <a:ext uri="{FF2B5EF4-FFF2-40B4-BE49-F238E27FC236}">
                <a16:creationId xmlns:a16="http://schemas.microsoft.com/office/drawing/2014/main" id="{683054FE-42F3-DF0E-E4A2-BD39BE8BDD9B}"/>
              </a:ext>
            </a:extLst>
          </p:cNvPr>
          <p:cNvSpPr txBox="1"/>
          <p:nvPr/>
        </p:nvSpPr>
        <p:spPr>
          <a:xfrm>
            <a:off x="871108" y="1928813"/>
            <a:ext cx="3515155" cy="1200329"/>
          </a:xfrm>
          <a:prstGeom prst="rect">
            <a:avLst/>
          </a:prstGeom>
          <a:noFill/>
        </p:spPr>
        <p:txBody>
          <a:bodyPr wrap="square" rtlCol="0">
            <a:spAutoFit/>
          </a:bodyPr>
          <a:lstStyle/>
          <a:p>
            <a:pPr marL="742950" indent="-742950">
              <a:buAutoNum type="arabicPeriod"/>
            </a:pPr>
            <a:r>
              <a:rPr lang="en-US" sz="3600" b="1" dirty="0">
                <a:solidFill>
                  <a:schemeClr val="bg1"/>
                </a:solidFill>
              </a:rPr>
              <a:t>Sit in God’s loving presence</a:t>
            </a:r>
          </a:p>
        </p:txBody>
      </p:sp>
    </p:spTree>
    <p:extLst>
      <p:ext uri="{BB962C8B-B14F-4D97-AF65-F5344CB8AC3E}">
        <p14:creationId xmlns:p14="http://schemas.microsoft.com/office/powerpoint/2010/main" val="3426859649"/>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5" name="Picture 4" descr="A pier on a foggy lake at dawn">
            <a:extLst>
              <a:ext uri="{FF2B5EF4-FFF2-40B4-BE49-F238E27FC236}">
                <a16:creationId xmlns:a16="http://schemas.microsoft.com/office/drawing/2014/main" id="{E55F90DC-5F06-9A3D-3D16-B82602FF4A22}"/>
              </a:ext>
            </a:extLst>
          </p:cNvPr>
          <p:cNvPicPr>
            <a:picLocks noChangeAspect="1"/>
          </p:cNvPicPr>
          <p:nvPr/>
        </p:nvPicPr>
        <p:blipFill>
          <a:blip r:embed="rId2"/>
          <a:srcRect t="15413"/>
          <a:stretch/>
        </p:blipFill>
        <p:spPr>
          <a:xfrm>
            <a:off x="20" y="-22"/>
            <a:ext cx="12191977" cy="6858022"/>
          </a:xfrm>
          <a:prstGeom prst="rect">
            <a:avLst/>
          </a:prstGeom>
        </p:spPr>
      </p:pic>
      <p:sp>
        <p:nvSpPr>
          <p:cNvPr id="11" name="Rectangle 10">
            <a:extLst>
              <a:ext uri="{FF2B5EF4-FFF2-40B4-BE49-F238E27FC236}">
                <a16:creationId xmlns:a16="http://schemas.microsoft.com/office/drawing/2014/main" id="{D5B012D8-7F27-4758-9AC6-C889B154BD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103377" y="1100316"/>
            <a:ext cx="6858003" cy="4657347"/>
          </a:xfrm>
          <a:prstGeom prst="rect">
            <a:avLst/>
          </a:prstGeom>
          <a:gradFill flip="none" rotWithShape="1">
            <a:gsLst>
              <a:gs pos="48000">
                <a:srgbClr val="262626">
                  <a:alpha val="24000"/>
                </a:srgbClr>
              </a:gs>
              <a:gs pos="85000">
                <a:srgbClr val="262626">
                  <a:alpha val="45000"/>
                </a:srgb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6251BF2-E63B-A4D0-F798-C4A559458513}"/>
              </a:ext>
            </a:extLst>
          </p:cNvPr>
          <p:cNvSpPr>
            <a:spLocks noGrp="1"/>
          </p:cNvSpPr>
          <p:nvPr>
            <p:ph type="title"/>
          </p:nvPr>
        </p:nvSpPr>
        <p:spPr>
          <a:xfrm>
            <a:off x="643466" y="643467"/>
            <a:ext cx="5452529" cy="3569242"/>
          </a:xfrm>
        </p:spPr>
        <p:txBody>
          <a:bodyPr vert="horz" lIns="91440" tIns="45720" rIns="91440" bIns="45720" rtlCol="0" anchor="t">
            <a:normAutofit/>
          </a:bodyPr>
          <a:lstStyle/>
          <a:p>
            <a:r>
              <a:rPr lang="en-US" sz="6600" dirty="0">
                <a:solidFill>
                  <a:schemeClr val="bg1"/>
                </a:solidFill>
              </a:rPr>
              <a:t>Silence</a:t>
            </a:r>
          </a:p>
        </p:txBody>
      </p:sp>
      <p:sp>
        <p:nvSpPr>
          <p:cNvPr id="13" name="Rectangle 12">
            <a:extLst>
              <a:ext uri="{FF2B5EF4-FFF2-40B4-BE49-F238E27FC236}">
                <a16:creationId xmlns:a16="http://schemas.microsoft.com/office/drawing/2014/main" id="{4063B759-00FC-46D1-9898-8E8625268F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40187" y="2206184"/>
            <a:ext cx="6858003" cy="2445624"/>
          </a:xfrm>
          <a:prstGeom prst="rect">
            <a:avLst/>
          </a:prstGeom>
          <a:gradFill flip="none" rotWithShape="1">
            <a:gsLst>
              <a:gs pos="48000">
                <a:srgbClr val="262626">
                  <a:alpha val="24000"/>
                </a:srgbClr>
              </a:gs>
              <a:gs pos="85000">
                <a:srgbClr val="262626">
                  <a:alpha val="45000"/>
                </a:srgb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31924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40F1B1-19C8-AF9A-673E-3B3059C0B30E}"/>
            </a:ext>
          </a:extLst>
        </p:cNvPr>
        <p:cNvGrpSpPr/>
        <p:nvPr/>
      </p:nvGrpSpPr>
      <p:grpSpPr>
        <a:xfrm>
          <a:off x="0" y="0"/>
          <a:ext cx="0" cy="0"/>
          <a:chOff x="0" y="0"/>
          <a:chExt cx="0" cy="0"/>
        </a:xfrm>
      </p:grpSpPr>
      <p:pic>
        <p:nvPicPr>
          <p:cNvPr id="3" name="Content Placeholder 2" descr="Hands holding a book together&#10;&#10;Description automatically generated with medium confidence">
            <a:extLst>
              <a:ext uri="{FF2B5EF4-FFF2-40B4-BE49-F238E27FC236}">
                <a16:creationId xmlns:a16="http://schemas.microsoft.com/office/drawing/2014/main" id="{207943FA-7B5F-6C8A-82DD-2B14B883CFD4}"/>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72000" y="2984786"/>
            <a:ext cx="3048000" cy="2033016"/>
          </a:xfrm>
        </p:spPr>
      </p:pic>
      <p:pic>
        <p:nvPicPr>
          <p:cNvPr id="4" name="Picture 3" descr="jesus-and-disciples-artwork18950_usmn_100829_6">
            <a:extLst>
              <a:ext uri="{FF2B5EF4-FFF2-40B4-BE49-F238E27FC236}">
                <a16:creationId xmlns:a16="http://schemas.microsoft.com/office/drawing/2014/main" id="{54604A12-BD05-8C7C-4DA0-BAF8FD58CCAC}"/>
              </a:ext>
            </a:extLst>
          </p:cNvPr>
          <p:cNvPicPr>
            <a:picLocks noChangeAspect="1"/>
          </p:cNvPicPr>
          <p:nvPr/>
        </p:nvPicPr>
        <p:blipFill>
          <a:blip r:embed="rId3"/>
          <a:stretch>
            <a:fillRect/>
          </a:stretch>
        </p:blipFill>
        <p:spPr>
          <a:xfrm>
            <a:off x="-20320" y="-43815"/>
            <a:ext cx="12261850" cy="6904355"/>
          </a:xfrm>
          <a:prstGeom prst="rect">
            <a:avLst/>
          </a:prstGeom>
        </p:spPr>
      </p:pic>
      <p:sp>
        <p:nvSpPr>
          <p:cNvPr id="5" name="Rectangles 4">
            <a:extLst>
              <a:ext uri="{FF2B5EF4-FFF2-40B4-BE49-F238E27FC236}">
                <a16:creationId xmlns:a16="http://schemas.microsoft.com/office/drawing/2014/main" id="{1C7C2358-F653-E027-4315-183494262A3D}"/>
              </a:ext>
            </a:extLst>
          </p:cNvPr>
          <p:cNvSpPr/>
          <p:nvPr/>
        </p:nvSpPr>
        <p:spPr>
          <a:xfrm>
            <a:off x="389255" y="210820"/>
            <a:ext cx="11442700" cy="6395085"/>
          </a:xfrm>
          <a:prstGeom prst="rect">
            <a:avLst/>
          </a:prstGeom>
          <a:solidFill>
            <a:schemeClr val="tx1">
              <a:lumMod val="85000"/>
              <a:lumOff val="15000"/>
              <a:alpha val="59000"/>
            </a:schemeClr>
          </a:solidFill>
          <a:effectLst>
            <a:glow>
              <a:schemeClr val="accent1">
                <a:alpha val="100000"/>
              </a:schemeClr>
            </a:glo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just">
              <a:buClrTx/>
              <a:buSzTx/>
              <a:buFontTx/>
            </a:pPr>
            <a:endParaRPr lang="en-AU" altLang="en-US" sz="8800" b="1" dirty="0">
              <a:solidFill>
                <a:schemeClr val="bg1"/>
              </a:solidFill>
              <a:sym typeface="+mn-ea"/>
            </a:endParaRPr>
          </a:p>
        </p:txBody>
      </p:sp>
      <p:sp>
        <p:nvSpPr>
          <p:cNvPr id="7" name="Title 6">
            <a:extLst>
              <a:ext uri="{FF2B5EF4-FFF2-40B4-BE49-F238E27FC236}">
                <a16:creationId xmlns:a16="http://schemas.microsoft.com/office/drawing/2014/main" id="{E47700A3-2B38-62D0-039F-B9553F62A245}"/>
              </a:ext>
            </a:extLst>
          </p:cNvPr>
          <p:cNvSpPr>
            <a:spLocks noGrp="1"/>
          </p:cNvSpPr>
          <p:nvPr>
            <p:ph type="title"/>
          </p:nvPr>
        </p:nvSpPr>
        <p:spPr>
          <a:xfrm>
            <a:off x="871108" y="588245"/>
            <a:ext cx="10449784" cy="975161"/>
          </a:xfrm>
        </p:spPr>
        <p:txBody>
          <a:bodyPr>
            <a:noAutofit/>
          </a:bodyPr>
          <a:lstStyle/>
          <a:p>
            <a:r>
              <a:rPr lang="en-US" altLang="en-US" sz="5400" dirty="0">
                <a:solidFill>
                  <a:schemeClr val="bg1"/>
                </a:solidFill>
              </a:rPr>
              <a:t>This week in your groups:</a:t>
            </a:r>
            <a:endParaRPr lang="en-AU" altLang="en-US" sz="5400" dirty="0">
              <a:solidFill>
                <a:schemeClr val="bg1"/>
              </a:solidFill>
            </a:endParaRPr>
          </a:p>
        </p:txBody>
      </p:sp>
      <p:pic>
        <p:nvPicPr>
          <p:cNvPr id="9" name="Picture 8" descr="Hands holding a book together&#10;&#10;Description automatically generated with medium confidence">
            <a:extLst>
              <a:ext uri="{FF2B5EF4-FFF2-40B4-BE49-F238E27FC236}">
                <a16:creationId xmlns:a16="http://schemas.microsoft.com/office/drawing/2014/main" id="{04B3BECB-0BF0-11CF-029A-38FB614FA62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0" y="1563406"/>
            <a:ext cx="7128588" cy="4754768"/>
          </a:xfrm>
          <a:prstGeom prst="rect">
            <a:avLst/>
          </a:prstGeom>
        </p:spPr>
      </p:pic>
      <p:sp>
        <p:nvSpPr>
          <p:cNvPr id="8" name="TextBox 7">
            <a:extLst>
              <a:ext uri="{FF2B5EF4-FFF2-40B4-BE49-F238E27FC236}">
                <a16:creationId xmlns:a16="http://schemas.microsoft.com/office/drawing/2014/main" id="{64EE63E9-22A4-FDF3-7186-1BBC8598F0DC}"/>
              </a:ext>
            </a:extLst>
          </p:cNvPr>
          <p:cNvSpPr txBox="1"/>
          <p:nvPr/>
        </p:nvSpPr>
        <p:spPr>
          <a:xfrm>
            <a:off x="871108" y="1928813"/>
            <a:ext cx="3515155" cy="1200329"/>
          </a:xfrm>
          <a:prstGeom prst="rect">
            <a:avLst/>
          </a:prstGeom>
          <a:noFill/>
        </p:spPr>
        <p:txBody>
          <a:bodyPr wrap="square" rtlCol="0">
            <a:spAutoFit/>
          </a:bodyPr>
          <a:lstStyle/>
          <a:p>
            <a:pPr marL="742950" indent="-742950">
              <a:buAutoNum type="arabicPeriod"/>
            </a:pPr>
            <a:r>
              <a:rPr lang="en-US" sz="3600" b="1" dirty="0">
                <a:solidFill>
                  <a:schemeClr val="bg1"/>
                </a:solidFill>
              </a:rPr>
              <a:t>Sit together in God’s presence</a:t>
            </a:r>
            <a:endParaRPr lang="en-AU" sz="3600" b="1" dirty="0">
              <a:solidFill>
                <a:schemeClr val="bg1"/>
              </a:solidFill>
            </a:endParaRPr>
          </a:p>
        </p:txBody>
      </p:sp>
    </p:spTree>
    <p:extLst>
      <p:ext uri="{BB962C8B-B14F-4D97-AF65-F5344CB8AC3E}">
        <p14:creationId xmlns:p14="http://schemas.microsoft.com/office/powerpoint/2010/main" val="607975617"/>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book with light shining on it&#10;&#10;Description automatically generated">
            <a:extLst>
              <a:ext uri="{FF2B5EF4-FFF2-40B4-BE49-F238E27FC236}">
                <a16:creationId xmlns:a16="http://schemas.microsoft.com/office/drawing/2014/main" id="{0C6C95EA-82C4-5899-5E95-16F1711B942E}"/>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0017"/>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671074D6-59C5-1CB8-279F-CA615B776F36}"/>
              </a:ext>
            </a:extLst>
          </p:cNvPr>
          <p:cNvSpPr txBox="1"/>
          <p:nvPr/>
        </p:nvSpPr>
        <p:spPr>
          <a:xfrm>
            <a:off x="1457739" y="888107"/>
            <a:ext cx="9276522" cy="212365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b="1">
                <a:solidFill>
                  <a:prstClr val="white"/>
                </a:solidFill>
                <a:latin typeface="Calibri"/>
              </a:rPr>
              <a:t>Gazing at God, gazing at you in love, yielding to his love, and resting in his love</a:t>
            </a:r>
            <a:endParaRPr lang="en-US" sz="4400" b="1" dirty="0">
              <a:solidFill>
                <a:prstClr val="white"/>
              </a:solidFill>
              <a:latin typeface="Calibri"/>
            </a:endParaRPr>
          </a:p>
        </p:txBody>
      </p:sp>
    </p:spTree>
    <p:extLst>
      <p:ext uri="{BB962C8B-B14F-4D97-AF65-F5344CB8AC3E}">
        <p14:creationId xmlns:p14="http://schemas.microsoft.com/office/powerpoint/2010/main" val="294542693"/>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17" name="Rectangle 16">
            <a:extLst>
              <a:ext uri="{FF2B5EF4-FFF2-40B4-BE49-F238E27FC236}">
                <a16:creationId xmlns:a16="http://schemas.microsoft.com/office/drawing/2014/main" id="{678CC48C-9275-4EFA-9B84-8E818500B9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erson sitting on a rock looking at the ocean&#10;&#10;Description automatically generated">
            <a:extLst>
              <a:ext uri="{FF2B5EF4-FFF2-40B4-BE49-F238E27FC236}">
                <a16:creationId xmlns:a16="http://schemas.microsoft.com/office/drawing/2014/main" id="{EAF1415F-638B-6C37-04F8-D14A4DD19964}"/>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15709" r="-1" b="-1"/>
          <a:stretch/>
        </p:blipFill>
        <p:spPr>
          <a:xfrm>
            <a:off x="-1" y="-1"/>
            <a:ext cx="12188952" cy="6858000"/>
          </a:xfrm>
          <a:prstGeom prst="rect">
            <a:avLst/>
          </a:prstGeom>
        </p:spPr>
      </p:pic>
      <p:sp>
        <p:nvSpPr>
          <p:cNvPr id="18" name="Rectangle 17">
            <a:extLst>
              <a:ext uri="{FF2B5EF4-FFF2-40B4-BE49-F238E27FC236}">
                <a16:creationId xmlns:a16="http://schemas.microsoft.com/office/drawing/2014/main" id="{0A324144-E9CF-4B12-A53E-FAC0D281D8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 y="4530071"/>
            <a:ext cx="12191999" cy="2327926"/>
          </a:xfrm>
          <a:prstGeom prst="rect">
            <a:avLst/>
          </a:prstGeom>
          <a:gradFill flip="none" rotWithShape="1">
            <a:gsLst>
              <a:gs pos="45000">
                <a:schemeClr val="tx1">
                  <a:alpha val="40000"/>
                </a:schemeClr>
              </a:gs>
              <a:gs pos="100000">
                <a:schemeClr val="tx1">
                  <a:alpha val="80000"/>
                </a:scheme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EAF2B45-7819-3013-0240-5A134D268E72}"/>
              </a:ext>
            </a:extLst>
          </p:cNvPr>
          <p:cNvSpPr>
            <a:spLocks noGrp="1"/>
          </p:cNvSpPr>
          <p:nvPr>
            <p:ph type="title"/>
          </p:nvPr>
        </p:nvSpPr>
        <p:spPr>
          <a:xfrm>
            <a:off x="641604" y="4553712"/>
            <a:ext cx="10908792" cy="1069848"/>
          </a:xfrm>
        </p:spPr>
        <p:txBody>
          <a:bodyPr vert="horz" lIns="91440" tIns="45720" rIns="91440" bIns="45720" rtlCol="0" anchor="ctr">
            <a:normAutofit/>
          </a:bodyPr>
          <a:lstStyle/>
          <a:p>
            <a:pPr algn="ctr"/>
            <a:r>
              <a:rPr lang="en-US" sz="6000">
                <a:solidFill>
                  <a:schemeClr val="bg1"/>
                </a:solidFill>
              </a:rPr>
              <a:t>Contemplation</a:t>
            </a:r>
          </a:p>
        </p:txBody>
      </p:sp>
    </p:spTree>
    <p:extLst>
      <p:ext uri="{BB962C8B-B14F-4D97-AF65-F5344CB8AC3E}">
        <p14:creationId xmlns:p14="http://schemas.microsoft.com/office/powerpoint/2010/main" val="11581026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1058B52-B84C-2CCF-48BF-C6F65D13C3F2}"/>
            </a:ext>
          </a:extLst>
        </p:cNvPr>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2C607E8-B1E7-1928-ADB1-81E9B65E2DEF}"/>
              </a:ext>
            </a:extLst>
          </p:cNvPr>
          <p:cNvSpPr>
            <a:spLocks noGrp="1"/>
          </p:cNvSpPr>
          <p:nvPr>
            <p:ph type="title"/>
          </p:nvPr>
        </p:nvSpPr>
        <p:spPr>
          <a:xfrm>
            <a:off x="640080" y="325369"/>
            <a:ext cx="4368602" cy="1956841"/>
          </a:xfrm>
        </p:spPr>
        <p:txBody>
          <a:bodyPr vert="horz" lIns="91440" tIns="45720" rIns="91440" bIns="45720" rtlCol="0" anchor="b">
            <a:normAutofit/>
          </a:bodyPr>
          <a:lstStyle/>
          <a:p>
            <a:pPr>
              <a:lnSpc>
                <a:spcPct val="90000"/>
              </a:lnSpc>
            </a:pPr>
            <a:r>
              <a:rPr lang="en-US" sz="4600" dirty="0"/>
              <a:t>Contemplation</a:t>
            </a:r>
          </a:p>
        </p:txBody>
      </p:sp>
      <p:sp>
        <p:nvSpPr>
          <p:cNvPr id="27"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093" y="2563839"/>
            <a:ext cx="3931920" cy="27432"/>
          </a:xfrm>
          <a:custGeom>
            <a:avLst/>
            <a:gdLst>
              <a:gd name="connsiteX0" fmla="*/ 0 w 3931920"/>
              <a:gd name="connsiteY0" fmla="*/ 0 h 27432"/>
              <a:gd name="connsiteX1" fmla="*/ 733958 w 3931920"/>
              <a:gd name="connsiteY1" fmla="*/ 0 h 27432"/>
              <a:gd name="connsiteX2" fmla="*/ 1428598 w 3931920"/>
              <a:gd name="connsiteY2" fmla="*/ 0 h 27432"/>
              <a:gd name="connsiteX3" fmla="*/ 2123237 w 3931920"/>
              <a:gd name="connsiteY3" fmla="*/ 0 h 27432"/>
              <a:gd name="connsiteX4" fmla="*/ 2660599 w 3931920"/>
              <a:gd name="connsiteY4" fmla="*/ 0 h 27432"/>
              <a:gd name="connsiteX5" fmla="*/ 3237281 w 3931920"/>
              <a:gd name="connsiteY5" fmla="*/ 0 h 27432"/>
              <a:gd name="connsiteX6" fmla="*/ 3931920 w 3931920"/>
              <a:gd name="connsiteY6" fmla="*/ 0 h 27432"/>
              <a:gd name="connsiteX7" fmla="*/ 3931920 w 3931920"/>
              <a:gd name="connsiteY7" fmla="*/ 27432 h 27432"/>
              <a:gd name="connsiteX8" fmla="*/ 3276600 w 3931920"/>
              <a:gd name="connsiteY8" fmla="*/ 27432 h 27432"/>
              <a:gd name="connsiteX9" fmla="*/ 2739238 w 3931920"/>
              <a:gd name="connsiteY9" fmla="*/ 27432 h 27432"/>
              <a:gd name="connsiteX10" fmla="*/ 2201875 w 3931920"/>
              <a:gd name="connsiteY10" fmla="*/ 27432 h 27432"/>
              <a:gd name="connsiteX11" fmla="*/ 1507236 w 3931920"/>
              <a:gd name="connsiteY11" fmla="*/ 27432 h 27432"/>
              <a:gd name="connsiteX12" fmla="*/ 930554 w 3931920"/>
              <a:gd name="connsiteY12" fmla="*/ 27432 h 27432"/>
              <a:gd name="connsiteX13" fmla="*/ 0 w 3931920"/>
              <a:gd name="connsiteY13" fmla="*/ 27432 h 27432"/>
              <a:gd name="connsiteX14" fmla="*/ 0 w 3931920"/>
              <a:gd name="connsiteY14"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31920" h="27432" fill="none" extrusionOk="0">
                <a:moveTo>
                  <a:pt x="0" y="0"/>
                </a:moveTo>
                <a:cubicBezTo>
                  <a:pt x="245351" y="16874"/>
                  <a:pt x="509174" y="13736"/>
                  <a:pt x="733958" y="0"/>
                </a:cubicBezTo>
                <a:cubicBezTo>
                  <a:pt x="958742" y="-13736"/>
                  <a:pt x="1245406" y="-17215"/>
                  <a:pt x="1428598" y="0"/>
                </a:cubicBezTo>
                <a:cubicBezTo>
                  <a:pt x="1611790" y="17215"/>
                  <a:pt x="1930525" y="20562"/>
                  <a:pt x="2123237" y="0"/>
                </a:cubicBezTo>
                <a:cubicBezTo>
                  <a:pt x="2315949" y="-20562"/>
                  <a:pt x="2485508" y="11332"/>
                  <a:pt x="2660599" y="0"/>
                </a:cubicBezTo>
                <a:cubicBezTo>
                  <a:pt x="2835690" y="-11332"/>
                  <a:pt x="3075198" y="-14809"/>
                  <a:pt x="3237281" y="0"/>
                </a:cubicBezTo>
                <a:cubicBezTo>
                  <a:pt x="3399364" y="14809"/>
                  <a:pt x="3745084" y="-4992"/>
                  <a:pt x="3931920" y="0"/>
                </a:cubicBezTo>
                <a:cubicBezTo>
                  <a:pt x="3930963" y="8431"/>
                  <a:pt x="3931571" y="14612"/>
                  <a:pt x="3931920" y="27432"/>
                </a:cubicBezTo>
                <a:cubicBezTo>
                  <a:pt x="3765435" y="40792"/>
                  <a:pt x="3452398" y="38703"/>
                  <a:pt x="3276600" y="27432"/>
                </a:cubicBezTo>
                <a:cubicBezTo>
                  <a:pt x="3100802" y="16161"/>
                  <a:pt x="2914889" y="26998"/>
                  <a:pt x="2739238" y="27432"/>
                </a:cubicBezTo>
                <a:cubicBezTo>
                  <a:pt x="2563587" y="27866"/>
                  <a:pt x="2395484" y="39154"/>
                  <a:pt x="2201875" y="27432"/>
                </a:cubicBezTo>
                <a:cubicBezTo>
                  <a:pt x="2008266" y="15710"/>
                  <a:pt x="1781367" y="4899"/>
                  <a:pt x="1507236" y="27432"/>
                </a:cubicBezTo>
                <a:cubicBezTo>
                  <a:pt x="1233105" y="49965"/>
                  <a:pt x="1075495" y="47542"/>
                  <a:pt x="930554" y="27432"/>
                </a:cubicBezTo>
                <a:cubicBezTo>
                  <a:pt x="785613" y="7322"/>
                  <a:pt x="268930" y="30433"/>
                  <a:pt x="0" y="27432"/>
                </a:cubicBezTo>
                <a:cubicBezTo>
                  <a:pt x="226" y="18208"/>
                  <a:pt x="-648" y="12891"/>
                  <a:pt x="0" y="0"/>
                </a:cubicBezTo>
                <a:close/>
              </a:path>
              <a:path w="3931920" h="27432" stroke="0" extrusionOk="0">
                <a:moveTo>
                  <a:pt x="0" y="0"/>
                </a:moveTo>
                <a:cubicBezTo>
                  <a:pt x="278269" y="4786"/>
                  <a:pt x="349028" y="-10422"/>
                  <a:pt x="616001" y="0"/>
                </a:cubicBezTo>
                <a:cubicBezTo>
                  <a:pt x="882974" y="10422"/>
                  <a:pt x="931617" y="-15515"/>
                  <a:pt x="1153363" y="0"/>
                </a:cubicBezTo>
                <a:cubicBezTo>
                  <a:pt x="1375109" y="15515"/>
                  <a:pt x="1704089" y="-3631"/>
                  <a:pt x="1887322" y="0"/>
                </a:cubicBezTo>
                <a:cubicBezTo>
                  <a:pt x="2070555" y="3631"/>
                  <a:pt x="2344155" y="2213"/>
                  <a:pt x="2503322" y="0"/>
                </a:cubicBezTo>
                <a:cubicBezTo>
                  <a:pt x="2662489" y="-2213"/>
                  <a:pt x="2976859" y="26691"/>
                  <a:pt x="3119323" y="0"/>
                </a:cubicBezTo>
                <a:cubicBezTo>
                  <a:pt x="3261787" y="-26691"/>
                  <a:pt x="3588171" y="-28651"/>
                  <a:pt x="3931920" y="0"/>
                </a:cubicBezTo>
                <a:cubicBezTo>
                  <a:pt x="3930565" y="9524"/>
                  <a:pt x="3930718" y="13975"/>
                  <a:pt x="3931920" y="27432"/>
                </a:cubicBezTo>
                <a:cubicBezTo>
                  <a:pt x="3664329" y="4021"/>
                  <a:pt x="3437686" y="14511"/>
                  <a:pt x="3276600" y="27432"/>
                </a:cubicBezTo>
                <a:cubicBezTo>
                  <a:pt x="3115514" y="40353"/>
                  <a:pt x="2913592" y="48967"/>
                  <a:pt x="2739238" y="27432"/>
                </a:cubicBezTo>
                <a:cubicBezTo>
                  <a:pt x="2564884" y="5897"/>
                  <a:pt x="2294049" y="39820"/>
                  <a:pt x="2083918" y="27432"/>
                </a:cubicBezTo>
                <a:cubicBezTo>
                  <a:pt x="1873787" y="15044"/>
                  <a:pt x="1718903" y="21388"/>
                  <a:pt x="1428598" y="27432"/>
                </a:cubicBezTo>
                <a:cubicBezTo>
                  <a:pt x="1138293" y="33476"/>
                  <a:pt x="952209" y="50441"/>
                  <a:pt x="812597" y="27432"/>
                </a:cubicBezTo>
                <a:cubicBezTo>
                  <a:pt x="672985" y="4423"/>
                  <a:pt x="305800" y="28240"/>
                  <a:pt x="0" y="27432"/>
                </a:cubicBezTo>
                <a:cubicBezTo>
                  <a:pt x="-800" y="16780"/>
                  <a:pt x="-583" y="12910"/>
                  <a:pt x="0" y="0"/>
                </a:cubicBezTo>
                <a:close/>
              </a:path>
            </a:pathLst>
          </a:custGeom>
          <a:solidFill>
            <a:srgbClr val="FAD190"/>
          </a:solidFill>
          <a:ln w="38100" cap="rnd">
            <a:solidFill>
              <a:srgbClr val="FAD190"/>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ontent Placeholder 21">
            <a:extLst>
              <a:ext uri="{FF2B5EF4-FFF2-40B4-BE49-F238E27FC236}">
                <a16:creationId xmlns:a16="http://schemas.microsoft.com/office/drawing/2014/main" id="{33A4D6AD-5CBA-B605-D944-53E2181F840C}"/>
              </a:ext>
            </a:extLst>
          </p:cNvPr>
          <p:cNvSpPr>
            <a:spLocks noGrp="1"/>
          </p:cNvSpPr>
          <p:nvPr>
            <p:ph idx="1"/>
          </p:nvPr>
        </p:nvSpPr>
        <p:spPr>
          <a:xfrm>
            <a:off x="640080" y="2872899"/>
            <a:ext cx="4243589" cy="3320668"/>
          </a:xfrm>
        </p:spPr>
        <p:txBody>
          <a:bodyPr>
            <a:normAutofit/>
          </a:bodyPr>
          <a:lstStyle/>
          <a:p>
            <a:r>
              <a:rPr lang="en-US" sz="4000" b="1" dirty="0"/>
              <a:t>Gazing</a:t>
            </a:r>
          </a:p>
          <a:p>
            <a:r>
              <a:rPr lang="en-US" sz="4000" b="1" dirty="0"/>
              <a:t>Yielding</a:t>
            </a:r>
          </a:p>
          <a:p>
            <a:r>
              <a:rPr lang="en-US" sz="4000" b="1" dirty="0"/>
              <a:t>Resting</a:t>
            </a:r>
          </a:p>
        </p:txBody>
      </p:sp>
      <p:pic>
        <p:nvPicPr>
          <p:cNvPr id="5" name="Content Placeholder 4" descr="A person sitting on a rock looking at the ocean&#10;&#10;Description automatically generated">
            <a:extLst>
              <a:ext uri="{FF2B5EF4-FFF2-40B4-BE49-F238E27FC236}">
                <a16:creationId xmlns:a16="http://schemas.microsoft.com/office/drawing/2014/main" id="{88743B45-2E52-B72C-6251-A0F9DE1716E8}"/>
              </a:ext>
            </a:extLst>
          </p:cNvPr>
          <p:cNvPicPr>
            <a:picLocks noChangeAspect="1"/>
          </p:cNvPicPr>
          <p:nvPr/>
        </p:nvPicPr>
        <p:blipFill>
          <a:blip r:embed="rId2">
            <a:extLst>
              <a:ext uri="{28A0092B-C50C-407E-A947-70E740481C1C}">
                <a14:useLocalDpi xmlns:a14="http://schemas.microsoft.com/office/drawing/2010/main" val="0"/>
              </a:ext>
            </a:extLst>
          </a:blip>
          <a:srcRect l="7737" r="25310"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8929999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12" name="Rectangle 11">
            <a:extLst>
              <a:ext uri="{FF2B5EF4-FFF2-40B4-BE49-F238E27FC236}">
                <a16:creationId xmlns:a16="http://schemas.microsoft.com/office/drawing/2014/main" id="{678CC48C-9275-4EFA-9B84-8E818500B9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erson touching a person's face&#10;&#10;Description automatically generated">
            <a:extLst>
              <a:ext uri="{FF2B5EF4-FFF2-40B4-BE49-F238E27FC236}">
                <a16:creationId xmlns:a16="http://schemas.microsoft.com/office/drawing/2014/main" id="{04A62E78-D2FD-9005-5FAB-DA53F9C194E4}"/>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r="-1" b="2148"/>
          <a:stretch/>
        </p:blipFill>
        <p:spPr>
          <a:xfrm>
            <a:off x="-1" y="-1"/>
            <a:ext cx="12188952" cy="6858000"/>
          </a:xfrm>
          <a:prstGeom prst="rect">
            <a:avLst/>
          </a:prstGeom>
        </p:spPr>
      </p:pic>
      <p:sp>
        <p:nvSpPr>
          <p:cNvPr id="14" name="Rectangle 13">
            <a:extLst>
              <a:ext uri="{FF2B5EF4-FFF2-40B4-BE49-F238E27FC236}">
                <a16:creationId xmlns:a16="http://schemas.microsoft.com/office/drawing/2014/main" id="{0A324144-E9CF-4B12-A53E-FAC0D281D8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 y="4530071"/>
            <a:ext cx="12191999" cy="2327926"/>
          </a:xfrm>
          <a:prstGeom prst="rect">
            <a:avLst/>
          </a:prstGeom>
          <a:gradFill flip="none" rotWithShape="1">
            <a:gsLst>
              <a:gs pos="45000">
                <a:schemeClr val="tx1">
                  <a:alpha val="40000"/>
                </a:schemeClr>
              </a:gs>
              <a:gs pos="100000">
                <a:schemeClr val="tx1">
                  <a:alpha val="80000"/>
                </a:scheme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62D60B6-B002-7985-5EDE-04138D5ACB37}"/>
              </a:ext>
            </a:extLst>
          </p:cNvPr>
          <p:cNvSpPr>
            <a:spLocks noGrp="1"/>
          </p:cNvSpPr>
          <p:nvPr>
            <p:ph type="title"/>
          </p:nvPr>
        </p:nvSpPr>
        <p:spPr>
          <a:xfrm>
            <a:off x="5202846" y="4764315"/>
            <a:ext cx="10908792" cy="1069848"/>
          </a:xfrm>
        </p:spPr>
        <p:txBody>
          <a:bodyPr vert="horz" lIns="91440" tIns="45720" rIns="91440" bIns="45720" rtlCol="0" anchor="ctr">
            <a:normAutofit/>
          </a:bodyPr>
          <a:lstStyle/>
          <a:p>
            <a:pPr algn="ctr"/>
            <a:r>
              <a:rPr lang="en-US" sz="6000" dirty="0">
                <a:solidFill>
                  <a:schemeClr val="bg1"/>
                </a:solidFill>
              </a:rPr>
              <a:t>Gazing</a:t>
            </a:r>
          </a:p>
        </p:txBody>
      </p:sp>
    </p:spTree>
    <p:extLst>
      <p:ext uri="{BB962C8B-B14F-4D97-AF65-F5344CB8AC3E}">
        <p14:creationId xmlns:p14="http://schemas.microsoft.com/office/powerpoint/2010/main" val="8041443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B02755-F65E-B77E-903E-0D0DD81D7951}"/>
            </a:ext>
          </a:extLst>
        </p:cNvPr>
        <p:cNvGrpSpPr/>
        <p:nvPr/>
      </p:nvGrpSpPr>
      <p:grpSpPr>
        <a:xfrm>
          <a:off x="0" y="0"/>
          <a:ext cx="0" cy="0"/>
          <a:chOff x="0" y="0"/>
          <a:chExt cx="0" cy="0"/>
        </a:xfrm>
      </p:grpSpPr>
      <p:pic>
        <p:nvPicPr>
          <p:cNvPr id="4" name="Picture 3" descr="jesus-and-disciples-artwork18950_usmn_100829_6">
            <a:extLst>
              <a:ext uri="{FF2B5EF4-FFF2-40B4-BE49-F238E27FC236}">
                <a16:creationId xmlns:a16="http://schemas.microsoft.com/office/drawing/2014/main" id="{83EBBF3D-492D-A601-B16F-7496D5C7FF9A}"/>
              </a:ext>
            </a:extLst>
          </p:cNvPr>
          <p:cNvPicPr>
            <a:picLocks noChangeAspect="1"/>
          </p:cNvPicPr>
          <p:nvPr/>
        </p:nvPicPr>
        <p:blipFill>
          <a:blip r:embed="rId2"/>
          <a:stretch>
            <a:fillRect/>
          </a:stretch>
        </p:blipFill>
        <p:spPr>
          <a:xfrm>
            <a:off x="-20320" y="-43815"/>
            <a:ext cx="12261850" cy="6904355"/>
          </a:xfrm>
          <a:prstGeom prst="rect">
            <a:avLst/>
          </a:prstGeom>
        </p:spPr>
      </p:pic>
      <p:sp>
        <p:nvSpPr>
          <p:cNvPr id="5" name="Rectangles 4">
            <a:extLst>
              <a:ext uri="{FF2B5EF4-FFF2-40B4-BE49-F238E27FC236}">
                <a16:creationId xmlns:a16="http://schemas.microsoft.com/office/drawing/2014/main" id="{A8149A94-68FB-2363-39B2-0FB177CE688D}"/>
              </a:ext>
            </a:extLst>
          </p:cNvPr>
          <p:cNvSpPr/>
          <p:nvPr/>
        </p:nvSpPr>
        <p:spPr>
          <a:xfrm>
            <a:off x="297815" y="210820"/>
            <a:ext cx="11442700" cy="6395085"/>
          </a:xfrm>
          <a:prstGeom prst="rect">
            <a:avLst/>
          </a:prstGeom>
          <a:solidFill>
            <a:schemeClr val="tx1">
              <a:lumMod val="85000"/>
              <a:lumOff val="15000"/>
              <a:alpha val="59000"/>
            </a:schemeClr>
          </a:solidFill>
          <a:effectLst>
            <a:glow>
              <a:schemeClr val="accent1">
                <a:alpha val="100000"/>
              </a:schemeClr>
            </a:glo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sym typeface="+mn-ea"/>
            </a:endParaRPr>
          </a:p>
        </p:txBody>
      </p:sp>
      <p:sp>
        <p:nvSpPr>
          <p:cNvPr id="2" name="Title 1">
            <a:extLst>
              <a:ext uri="{FF2B5EF4-FFF2-40B4-BE49-F238E27FC236}">
                <a16:creationId xmlns:a16="http://schemas.microsoft.com/office/drawing/2014/main" id="{44455EF5-386B-AC6C-4151-DD6E5EF31204}"/>
              </a:ext>
            </a:extLst>
          </p:cNvPr>
          <p:cNvSpPr>
            <a:spLocks noGrp="1"/>
          </p:cNvSpPr>
          <p:nvPr>
            <p:ph type="title"/>
          </p:nvPr>
        </p:nvSpPr>
        <p:spPr>
          <a:xfrm>
            <a:off x="761365" y="-125095"/>
            <a:ext cx="10515600" cy="1325563"/>
          </a:xfrm>
        </p:spPr>
        <p:txBody>
          <a:bodyPr/>
          <a:lstStyle/>
          <a:p>
            <a:r>
              <a:rPr lang="en-US" altLang="en-US" dirty="0">
                <a:solidFill>
                  <a:schemeClr val="bg1"/>
                </a:solidFill>
              </a:rPr>
              <a:t>2 Corinthians 3:18</a:t>
            </a:r>
            <a:endParaRPr lang="en-AU" altLang="en-US" dirty="0">
              <a:solidFill>
                <a:schemeClr val="bg1"/>
              </a:solidFill>
            </a:endParaRPr>
          </a:p>
        </p:txBody>
      </p:sp>
      <p:sp>
        <p:nvSpPr>
          <p:cNvPr id="3" name="Content Placeholder 2">
            <a:extLst>
              <a:ext uri="{FF2B5EF4-FFF2-40B4-BE49-F238E27FC236}">
                <a16:creationId xmlns:a16="http://schemas.microsoft.com/office/drawing/2014/main" id="{27B6AF9D-6F92-5410-DB53-9A3AD56DBBE7}"/>
              </a:ext>
            </a:extLst>
          </p:cNvPr>
          <p:cNvSpPr>
            <a:spLocks noGrp="1"/>
          </p:cNvSpPr>
          <p:nvPr>
            <p:ph idx="1"/>
          </p:nvPr>
        </p:nvSpPr>
        <p:spPr>
          <a:xfrm>
            <a:off x="297180" y="961052"/>
            <a:ext cx="11443335" cy="5644853"/>
          </a:xfrm>
        </p:spPr>
        <p:txBody>
          <a:bodyPr>
            <a:normAutofit/>
          </a:bodyPr>
          <a:lstStyle/>
          <a:p>
            <a:pPr marL="0" indent="0">
              <a:buNone/>
            </a:pPr>
            <a:r>
              <a:rPr lang="en-US" altLang="en-US" sz="3200" dirty="0">
                <a:solidFill>
                  <a:schemeClr val="bg1"/>
                </a:solidFill>
              </a:rPr>
              <a:t>“We all, who with unveiled faces contemplate the Lord’s glory, are being transformed into his image with ever-increasing glory.”</a:t>
            </a:r>
            <a:endParaRPr lang="en-AU" altLang="en-US" sz="3200" dirty="0">
              <a:solidFill>
                <a:schemeClr val="bg1"/>
              </a:solidFill>
            </a:endParaRPr>
          </a:p>
        </p:txBody>
      </p:sp>
    </p:spTree>
    <p:extLst>
      <p:ext uri="{BB962C8B-B14F-4D97-AF65-F5344CB8AC3E}">
        <p14:creationId xmlns:p14="http://schemas.microsoft.com/office/powerpoint/2010/main" val="3305448591"/>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3ED0544-2463-3908-4AC7-D61FC98F9B8C}"/>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04264A62-BB93-3B74-1533-F84AF2E5FD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12" name="Rectangle 11">
            <a:extLst>
              <a:ext uri="{FF2B5EF4-FFF2-40B4-BE49-F238E27FC236}">
                <a16:creationId xmlns:a16="http://schemas.microsoft.com/office/drawing/2014/main" id="{28256E6F-0018-1B9A-9D80-AC8F4E7320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erson touching a person's face&#10;&#10;Description automatically generated">
            <a:extLst>
              <a:ext uri="{FF2B5EF4-FFF2-40B4-BE49-F238E27FC236}">
                <a16:creationId xmlns:a16="http://schemas.microsoft.com/office/drawing/2014/main" id="{CEC21B88-FA7E-AF3A-1E34-0784BC1B58D9}"/>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r="-1" b="2148"/>
          <a:stretch/>
        </p:blipFill>
        <p:spPr>
          <a:xfrm>
            <a:off x="-1" y="-1"/>
            <a:ext cx="12188952" cy="6858000"/>
          </a:xfrm>
          <a:prstGeom prst="rect">
            <a:avLst/>
          </a:prstGeom>
        </p:spPr>
      </p:pic>
      <p:sp>
        <p:nvSpPr>
          <p:cNvPr id="14" name="Rectangle 13">
            <a:extLst>
              <a:ext uri="{FF2B5EF4-FFF2-40B4-BE49-F238E27FC236}">
                <a16:creationId xmlns:a16="http://schemas.microsoft.com/office/drawing/2014/main" id="{9D817183-1AE6-5704-AA37-EEF0EC8C36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 y="4530071"/>
            <a:ext cx="12191999" cy="2327926"/>
          </a:xfrm>
          <a:prstGeom prst="rect">
            <a:avLst/>
          </a:prstGeom>
          <a:gradFill flip="none" rotWithShape="1">
            <a:gsLst>
              <a:gs pos="45000">
                <a:schemeClr val="tx1">
                  <a:alpha val="40000"/>
                </a:schemeClr>
              </a:gs>
              <a:gs pos="100000">
                <a:schemeClr val="tx1">
                  <a:alpha val="80000"/>
                </a:scheme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06FFAC8-3DE6-38F7-2BE5-C1E9BA101D55}"/>
              </a:ext>
            </a:extLst>
          </p:cNvPr>
          <p:cNvSpPr>
            <a:spLocks noGrp="1"/>
          </p:cNvSpPr>
          <p:nvPr>
            <p:ph type="title"/>
          </p:nvPr>
        </p:nvSpPr>
        <p:spPr>
          <a:xfrm>
            <a:off x="5202846" y="4764315"/>
            <a:ext cx="10908792" cy="1069848"/>
          </a:xfrm>
        </p:spPr>
        <p:txBody>
          <a:bodyPr vert="horz" lIns="91440" tIns="45720" rIns="91440" bIns="45720" rtlCol="0" anchor="ctr">
            <a:normAutofit/>
          </a:bodyPr>
          <a:lstStyle/>
          <a:p>
            <a:pPr algn="ctr"/>
            <a:r>
              <a:rPr lang="en-US" sz="6000" dirty="0">
                <a:solidFill>
                  <a:schemeClr val="bg1"/>
                </a:solidFill>
              </a:rPr>
              <a:t>Gazing</a:t>
            </a:r>
          </a:p>
        </p:txBody>
      </p:sp>
    </p:spTree>
    <p:extLst>
      <p:ext uri="{BB962C8B-B14F-4D97-AF65-F5344CB8AC3E}">
        <p14:creationId xmlns:p14="http://schemas.microsoft.com/office/powerpoint/2010/main" val="23582605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B17F24B-5184-0665-F3C0-8C5D646DC13C}"/>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ADC2104-B533-03D6-90A6-DB8288AF5C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close-up of a person's hands folded in prayer&#10;&#10;Description automatically generated">
            <a:extLst>
              <a:ext uri="{FF2B5EF4-FFF2-40B4-BE49-F238E27FC236}">
                <a16:creationId xmlns:a16="http://schemas.microsoft.com/office/drawing/2014/main" id="{41EE1BDF-33CD-F000-E6F7-0A1BC93D228E}"/>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r="1" b="1784"/>
          <a:stretch/>
        </p:blipFill>
        <p:spPr>
          <a:xfrm>
            <a:off x="180279" y="161490"/>
            <a:ext cx="11827082" cy="6534092"/>
          </a:xfrm>
          <a:custGeom>
            <a:avLst/>
            <a:gdLst/>
            <a:ahLst/>
            <a:cxnLst/>
            <a:rect l="l" t="t" r="r" b="b"/>
            <a:pathLst>
              <a:path w="11827082" h="6534092">
                <a:moveTo>
                  <a:pt x="6610089" y="5"/>
                </a:moveTo>
                <a:cubicBezTo>
                  <a:pt x="6763993" y="-277"/>
                  <a:pt x="6862741" y="14300"/>
                  <a:pt x="6956523" y="21390"/>
                </a:cubicBezTo>
                <a:cubicBezTo>
                  <a:pt x="7271939" y="-12207"/>
                  <a:pt x="7581352" y="149"/>
                  <a:pt x="7768349" y="21390"/>
                </a:cubicBezTo>
                <a:lnTo>
                  <a:pt x="7831642" y="23688"/>
                </a:lnTo>
                <a:lnTo>
                  <a:pt x="7886307" y="21390"/>
                </a:lnTo>
                <a:cubicBezTo>
                  <a:pt x="7951978" y="17798"/>
                  <a:pt x="8007622" y="16567"/>
                  <a:pt x="8057445" y="16600"/>
                </a:cubicBezTo>
                <a:lnTo>
                  <a:pt x="8096254" y="17396"/>
                </a:lnTo>
                <a:lnTo>
                  <a:pt x="8199591" y="12947"/>
                </a:lnTo>
                <a:cubicBezTo>
                  <a:pt x="8247971" y="12558"/>
                  <a:pt x="8296272" y="14617"/>
                  <a:pt x="8344260" y="21390"/>
                </a:cubicBezTo>
                <a:lnTo>
                  <a:pt x="8355505" y="22738"/>
                </a:lnTo>
                <a:lnTo>
                  <a:pt x="8462217" y="21390"/>
                </a:lnTo>
                <a:cubicBezTo>
                  <a:pt x="8567700" y="16869"/>
                  <a:pt x="8666620" y="17239"/>
                  <a:pt x="8761697" y="18554"/>
                </a:cubicBezTo>
                <a:lnTo>
                  <a:pt x="8808871" y="19038"/>
                </a:lnTo>
                <a:lnTo>
                  <a:pt x="8941246" y="13930"/>
                </a:lnTo>
                <a:cubicBezTo>
                  <a:pt x="9040199" y="10800"/>
                  <a:pt x="9149474" y="10157"/>
                  <a:pt x="9260166" y="21390"/>
                </a:cubicBezTo>
                <a:lnTo>
                  <a:pt x="9339613" y="26448"/>
                </a:lnTo>
                <a:lnTo>
                  <a:pt x="9432845" y="28493"/>
                </a:lnTo>
                <a:cubicBezTo>
                  <a:pt x="9587011" y="31230"/>
                  <a:pt x="9744909" y="31599"/>
                  <a:pt x="9849954" y="21390"/>
                </a:cubicBezTo>
                <a:cubicBezTo>
                  <a:pt x="10060044" y="972"/>
                  <a:pt x="10204432" y="2657"/>
                  <a:pt x="10425865" y="21390"/>
                </a:cubicBezTo>
                <a:lnTo>
                  <a:pt x="10477895" y="25158"/>
                </a:lnTo>
                <a:lnTo>
                  <a:pt x="10566351" y="27751"/>
                </a:lnTo>
                <a:cubicBezTo>
                  <a:pt x="10727031" y="32755"/>
                  <a:pt x="10877889" y="35639"/>
                  <a:pt x="11001775" y="21390"/>
                </a:cubicBezTo>
                <a:cubicBezTo>
                  <a:pt x="11249546" y="-7108"/>
                  <a:pt x="11434553" y="12510"/>
                  <a:pt x="11813601" y="21390"/>
                </a:cubicBezTo>
                <a:cubicBezTo>
                  <a:pt x="11817928" y="208271"/>
                  <a:pt x="11818867" y="336567"/>
                  <a:pt x="11813601" y="475847"/>
                </a:cubicBezTo>
                <a:cubicBezTo>
                  <a:pt x="11808335" y="615127"/>
                  <a:pt x="11845853" y="1008651"/>
                  <a:pt x="11813601" y="1254916"/>
                </a:cubicBezTo>
                <a:cubicBezTo>
                  <a:pt x="11809570" y="1285699"/>
                  <a:pt x="11806768" y="1314174"/>
                  <a:pt x="11804923" y="1340777"/>
                </a:cubicBezTo>
                <a:lnTo>
                  <a:pt x="11803652" y="1373115"/>
                </a:lnTo>
                <a:lnTo>
                  <a:pt x="11804560" y="1395572"/>
                </a:lnTo>
                <a:cubicBezTo>
                  <a:pt x="11806656" y="1431340"/>
                  <a:pt x="11809600" y="1470662"/>
                  <a:pt x="11813601" y="1514605"/>
                </a:cubicBezTo>
                <a:cubicBezTo>
                  <a:pt x="11829606" y="1690380"/>
                  <a:pt x="11822955" y="1813845"/>
                  <a:pt x="11815628" y="1920902"/>
                </a:cubicBezTo>
                <a:lnTo>
                  <a:pt x="11811346" y="1995660"/>
                </a:lnTo>
                <a:lnTo>
                  <a:pt x="11813868" y="2104640"/>
                </a:lnTo>
                <a:lnTo>
                  <a:pt x="11817197" y="2264365"/>
                </a:lnTo>
                <a:lnTo>
                  <a:pt x="11821465" y="2306631"/>
                </a:lnTo>
                <a:cubicBezTo>
                  <a:pt x="11835170" y="2477814"/>
                  <a:pt x="11818400" y="2578773"/>
                  <a:pt x="11813601" y="2683208"/>
                </a:cubicBezTo>
                <a:cubicBezTo>
                  <a:pt x="11809487" y="2772725"/>
                  <a:pt x="11816027" y="2930030"/>
                  <a:pt x="11816192" y="3070653"/>
                </a:cubicBezTo>
                <a:lnTo>
                  <a:pt x="11813610" y="3202145"/>
                </a:lnTo>
                <a:lnTo>
                  <a:pt x="11813601" y="3267510"/>
                </a:lnTo>
                <a:cubicBezTo>
                  <a:pt x="11811419" y="3587194"/>
                  <a:pt x="11813535" y="3497122"/>
                  <a:pt x="11813601" y="3721967"/>
                </a:cubicBezTo>
                <a:cubicBezTo>
                  <a:pt x="11813617" y="3778178"/>
                  <a:pt x="11814293" y="3835214"/>
                  <a:pt x="11815131" y="3894088"/>
                </a:cubicBezTo>
                <a:lnTo>
                  <a:pt x="11816203" y="3972593"/>
                </a:lnTo>
                <a:lnTo>
                  <a:pt x="11816265" y="3973919"/>
                </a:lnTo>
                <a:cubicBezTo>
                  <a:pt x="11819902" y="4062998"/>
                  <a:pt x="11819694" y="4122248"/>
                  <a:pt x="11818174" y="4171327"/>
                </a:cubicBezTo>
                <a:lnTo>
                  <a:pt x="11817878" y="4178488"/>
                </a:lnTo>
                <a:lnTo>
                  <a:pt x="11818118" y="4277530"/>
                </a:lnTo>
                <a:cubicBezTo>
                  <a:pt x="11817612" y="4347824"/>
                  <a:pt x="11816272" y="4421987"/>
                  <a:pt x="11813601" y="4501036"/>
                </a:cubicBezTo>
                <a:cubicBezTo>
                  <a:pt x="11824398" y="4779554"/>
                  <a:pt x="11834923" y="4895505"/>
                  <a:pt x="11813601" y="5020415"/>
                </a:cubicBezTo>
                <a:cubicBezTo>
                  <a:pt x="11808270" y="5051643"/>
                  <a:pt x="11804885" y="5094410"/>
                  <a:pt x="11802984" y="5145366"/>
                </a:cubicBezTo>
                <a:lnTo>
                  <a:pt x="11802805" y="5153576"/>
                </a:lnTo>
                <a:lnTo>
                  <a:pt x="11813601" y="5280104"/>
                </a:lnTo>
                <a:cubicBezTo>
                  <a:pt x="11848339" y="5545832"/>
                  <a:pt x="11803810" y="5568088"/>
                  <a:pt x="11813601" y="5734561"/>
                </a:cubicBezTo>
                <a:cubicBezTo>
                  <a:pt x="11814825" y="5755370"/>
                  <a:pt x="11815354" y="5777180"/>
                  <a:pt x="11815391" y="5800160"/>
                </a:cubicBezTo>
                <a:lnTo>
                  <a:pt x="11814403" y="5861994"/>
                </a:lnTo>
                <a:lnTo>
                  <a:pt x="11814897" y="5940552"/>
                </a:lnTo>
                <a:cubicBezTo>
                  <a:pt x="11813455" y="6007961"/>
                  <a:pt x="11810716" y="6074118"/>
                  <a:pt x="11808410" y="6139030"/>
                </a:cubicBezTo>
                <a:lnTo>
                  <a:pt x="11805249" y="6294204"/>
                </a:lnTo>
                <a:lnTo>
                  <a:pt x="11806853" y="6377232"/>
                </a:lnTo>
                <a:lnTo>
                  <a:pt x="11813601" y="6513630"/>
                </a:lnTo>
                <a:cubicBezTo>
                  <a:pt x="11755932" y="6520071"/>
                  <a:pt x="11702085" y="6522123"/>
                  <a:pt x="11651008" y="6521869"/>
                </a:cubicBezTo>
                <a:lnTo>
                  <a:pt x="11606878" y="6520178"/>
                </a:lnTo>
                <a:lnTo>
                  <a:pt x="11480359" y="6526470"/>
                </a:lnTo>
                <a:cubicBezTo>
                  <a:pt x="11411497" y="6529079"/>
                  <a:pt x="11340067" y="6529281"/>
                  <a:pt x="11235913" y="6522672"/>
                </a:cubicBezTo>
                <a:lnTo>
                  <a:pt x="11167376" y="6517338"/>
                </a:lnTo>
                <a:lnTo>
                  <a:pt x="11118099" y="6519937"/>
                </a:lnTo>
                <a:cubicBezTo>
                  <a:pt x="11008080" y="6519923"/>
                  <a:pt x="10918905" y="6505169"/>
                  <a:pt x="10779737" y="6513630"/>
                </a:cubicBezTo>
                <a:lnTo>
                  <a:pt x="10756340" y="6513513"/>
                </a:lnTo>
                <a:lnTo>
                  <a:pt x="10748952" y="6514346"/>
                </a:lnTo>
                <a:cubicBezTo>
                  <a:pt x="10725838" y="6516206"/>
                  <a:pt x="10699773" y="6516641"/>
                  <a:pt x="10661780" y="6513630"/>
                </a:cubicBezTo>
                <a:lnTo>
                  <a:pt x="10643067" y="6512943"/>
                </a:lnTo>
                <a:lnTo>
                  <a:pt x="10627638" y="6512866"/>
                </a:lnTo>
                <a:lnTo>
                  <a:pt x="10598539" y="6511309"/>
                </a:lnTo>
                <a:lnTo>
                  <a:pt x="10590670" y="6511020"/>
                </a:lnTo>
                <a:cubicBezTo>
                  <a:pt x="10422654" y="6509230"/>
                  <a:pt x="10114537" y="6525711"/>
                  <a:pt x="9930443" y="6519069"/>
                </a:cubicBezTo>
                <a:lnTo>
                  <a:pt x="9908887" y="6517613"/>
                </a:lnTo>
                <a:lnTo>
                  <a:pt x="9697150" y="6531900"/>
                </a:lnTo>
                <a:cubicBezTo>
                  <a:pt x="9438634" y="6540253"/>
                  <a:pt x="9217380" y="6522684"/>
                  <a:pt x="9038128" y="6513630"/>
                </a:cubicBezTo>
                <a:lnTo>
                  <a:pt x="8901719" y="6509665"/>
                </a:lnTo>
                <a:lnTo>
                  <a:pt x="8766922" y="6512046"/>
                </a:lnTo>
                <a:cubicBezTo>
                  <a:pt x="8694433" y="6513288"/>
                  <a:pt x="8629372" y="6514112"/>
                  <a:pt x="8580175" y="6513630"/>
                </a:cubicBezTo>
                <a:lnTo>
                  <a:pt x="8571277" y="6513524"/>
                </a:lnTo>
                <a:lnTo>
                  <a:pt x="8462217" y="6513630"/>
                </a:lnTo>
                <a:cubicBezTo>
                  <a:pt x="8225188" y="6509968"/>
                  <a:pt x="7780127" y="6525503"/>
                  <a:pt x="7532434" y="6513630"/>
                </a:cubicBezTo>
                <a:lnTo>
                  <a:pt x="7448622" y="6511320"/>
                </a:lnTo>
                <a:lnTo>
                  <a:pt x="7428354" y="6513630"/>
                </a:lnTo>
                <a:cubicBezTo>
                  <a:pt x="7293248" y="6538560"/>
                  <a:pt x="7186080" y="6533261"/>
                  <a:pt x="7078782" y="6523679"/>
                </a:cubicBezTo>
                <a:lnTo>
                  <a:pt x="6973169" y="6513887"/>
                </a:lnTo>
                <a:lnTo>
                  <a:pt x="6954249" y="6514033"/>
                </a:lnTo>
                <a:cubicBezTo>
                  <a:pt x="6918701" y="6514123"/>
                  <a:pt x="6880374" y="6514018"/>
                  <a:pt x="6838566" y="6513630"/>
                </a:cubicBezTo>
                <a:lnTo>
                  <a:pt x="6790865" y="6514652"/>
                </a:lnTo>
                <a:lnTo>
                  <a:pt x="6717520" y="6518204"/>
                </a:lnTo>
                <a:lnTo>
                  <a:pt x="6690736" y="6516798"/>
                </a:lnTo>
                <a:lnTo>
                  <a:pt x="6604647" y="6518643"/>
                </a:lnTo>
                <a:cubicBezTo>
                  <a:pt x="6383546" y="6528740"/>
                  <a:pt x="6188571" y="6547337"/>
                  <a:pt x="5908782" y="6513630"/>
                </a:cubicBezTo>
                <a:lnTo>
                  <a:pt x="5827432" y="6506155"/>
                </a:lnTo>
                <a:lnTo>
                  <a:pt x="5818169" y="6505897"/>
                </a:lnTo>
                <a:cubicBezTo>
                  <a:pt x="5656134" y="6501940"/>
                  <a:pt x="5476891" y="6500561"/>
                  <a:pt x="5360626" y="6513630"/>
                </a:cubicBezTo>
                <a:cubicBezTo>
                  <a:pt x="5244362" y="6526700"/>
                  <a:pt x="5155294" y="6523407"/>
                  <a:pt x="5082581" y="6518492"/>
                </a:cubicBezTo>
                <a:lnTo>
                  <a:pt x="5011539" y="6513612"/>
                </a:lnTo>
                <a:lnTo>
                  <a:pt x="4978999" y="6513630"/>
                </a:lnTo>
                <a:lnTo>
                  <a:pt x="4947560" y="6512597"/>
                </a:lnTo>
                <a:lnTo>
                  <a:pt x="4902673" y="6513630"/>
                </a:lnTo>
                <a:cubicBezTo>
                  <a:pt x="4851834" y="6520217"/>
                  <a:pt x="4795188" y="6523001"/>
                  <a:pt x="4737076" y="6522747"/>
                </a:cubicBezTo>
                <a:lnTo>
                  <a:pt x="4649328" y="6518160"/>
                </a:lnTo>
                <a:lnTo>
                  <a:pt x="4624935" y="6519597"/>
                </a:lnTo>
                <a:cubicBezTo>
                  <a:pt x="4598495" y="6519851"/>
                  <a:pt x="4566987" y="6518389"/>
                  <a:pt x="4521046" y="6513630"/>
                </a:cubicBezTo>
                <a:lnTo>
                  <a:pt x="4456833" y="6510131"/>
                </a:lnTo>
                <a:lnTo>
                  <a:pt x="4343538" y="6512337"/>
                </a:lnTo>
                <a:cubicBezTo>
                  <a:pt x="4260681" y="6514690"/>
                  <a:pt x="4174545" y="6517475"/>
                  <a:pt x="4104725" y="6513630"/>
                </a:cubicBezTo>
                <a:cubicBezTo>
                  <a:pt x="3965085" y="6505941"/>
                  <a:pt x="3802107" y="6535988"/>
                  <a:pt x="3528815" y="6513630"/>
                </a:cubicBezTo>
                <a:lnTo>
                  <a:pt x="3407613" y="6504978"/>
                </a:lnTo>
                <a:lnTo>
                  <a:pt x="3251268" y="6513630"/>
                </a:lnTo>
                <a:cubicBezTo>
                  <a:pt x="3103602" y="6529652"/>
                  <a:pt x="3004932" y="6519904"/>
                  <a:pt x="2867035" y="6513929"/>
                </a:cubicBezTo>
                <a:lnTo>
                  <a:pt x="2840124" y="6513045"/>
                </a:lnTo>
                <a:lnTo>
                  <a:pt x="2834946" y="6513630"/>
                </a:lnTo>
                <a:cubicBezTo>
                  <a:pt x="2691933" y="6538293"/>
                  <a:pt x="2614008" y="6529004"/>
                  <a:pt x="2502859" y="6520536"/>
                </a:cubicBezTo>
                <a:lnTo>
                  <a:pt x="2442001" y="6517197"/>
                </a:lnTo>
                <a:lnTo>
                  <a:pt x="2438245" y="6517313"/>
                </a:lnTo>
                <a:cubicBezTo>
                  <a:pt x="2401807" y="6517985"/>
                  <a:pt x="2368299" y="6518156"/>
                  <a:pt x="2336678" y="6517988"/>
                </a:cubicBezTo>
                <a:lnTo>
                  <a:pt x="2185932" y="6514754"/>
                </a:lnTo>
                <a:lnTo>
                  <a:pt x="1960620" y="6520062"/>
                </a:lnTo>
                <a:cubicBezTo>
                  <a:pt x="1876521" y="6521810"/>
                  <a:pt x="1788378" y="6523022"/>
                  <a:pt x="1701155" y="6522387"/>
                </a:cubicBezTo>
                <a:lnTo>
                  <a:pt x="1589271" y="6518529"/>
                </a:lnTo>
                <a:lnTo>
                  <a:pt x="1539168" y="6519829"/>
                </a:lnTo>
                <a:cubicBezTo>
                  <a:pt x="1395291" y="6522782"/>
                  <a:pt x="1407110" y="6517174"/>
                  <a:pt x="1287620" y="6513630"/>
                </a:cubicBezTo>
                <a:cubicBezTo>
                  <a:pt x="1168131" y="6510087"/>
                  <a:pt x="1041230" y="6513238"/>
                  <a:pt x="932033" y="6514000"/>
                </a:cubicBezTo>
                <a:lnTo>
                  <a:pt x="918750" y="6513952"/>
                </a:lnTo>
                <a:lnTo>
                  <a:pt x="858917" y="6514806"/>
                </a:lnTo>
                <a:cubicBezTo>
                  <a:pt x="826932" y="6514879"/>
                  <a:pt x="792070" y="6514545"/>
                  <a:pt x="753341" y="6513630"/>
                </a:cubicBezTo>
                <a:cubicBezTo>
                  <a:pt x="443511" y="6506311"/>
                  <a:pt x="354936" y="6524642"/>
                  <a:pt x="17841" y="6513630"/>
                </a:cubicBezTo>
                <a:cubicBezTo>
                  <a:pt x="-956" y="6342673"/>
                  <a:pt x="-10467" y="6012653"/>
                  <a:pt x="17841" y="5799484"/>
                </a:cubicBezTo>
                <a:lnTo>
                  <a:pt x="19845" y="5756408"/>
                </a:lnTo>
                <a:lnTo>
                  <a:pt x="17841" y="5734561"/>
                </a:lnTo>
                <a:cubicBezTo>
                  <a:pt x="13149" y="5695472"/>
                  <a:pt x="12578" y="5648752"/>
                  <a:pt x="13918" y="5598323"/>
                </a:cubicBezTo>
                <a:lnTo>
                  <a:pt x="18180" y="5508699"/>
                </a:lnTo>
                <a:lnTo>
                  <a:pt x="16493" y="5477760"/>
                </a:lnTo>
                <a:cubicBezTo>
                  <a:pt x="8966" y="5369709"/>
                  <a:pt x="1889" y="5260695"/>
                  <a:pt x="17841" y="5150260"/>
                </a:cubicBezTo>
                <a:cubicBezTo>
                  <a:pt x="-3463" y="5038150"/>
                  <a:pt x="-2139" y="4857473"/>
                  <a:pt x="6850" y="4650409"/>
                </a:cubicBezTo>
                <a:lnTo>
                  <a:pt x="14633" y="4498670"/>
                </a:lnTo>
                <a:lnTo>
                  <a:pt x="14494" y="4495758"/>
                </a:lnTo>
                <a:cubicBezTo>
                  <a:pt x="12245" y="4421472"/>
                  <a:pt x="13025" y="4335511"/>
                  <a:pt x="14442" y="4243130"/>
                </a:cubicBezTo>
                <a:lnTo>
                  <a:pt x="16801" y="4091152"/>
                </a:lnTo>
                <a:lnTo>
                  <a:pt x="13537" y="4018512"/>
                </a:lnTo>
                <a:lnTo>
                  <a:pt x="17696" y="3920163"/>
                </a:lnTo>
                <a:lnTo>
                  <a:pt x="17841" y="3851812"/>
                </a:lnTo>
                <a:cubicBezTo>
                  <a:pt x="15571" y="3651484"/>
                  <a:pt x="26219" y="3546077"/>
                  <a:pt x="24551" y="3386181"/>
                </a:cubicBezTo>
                <a:lnTo>
                  <a:pt x="24397" y="3379573"/>
                </a:lnTo>
                <a:lnTo>
                  <a:pt x="22173" y="3327681"/>
                </a:lnTo>
                <a:cubicBezTo>
                  <a:pt x="20895" y="3304536"/>
                  <a:pt x="19446" y="3284181"/>
                  <a:pt x="17841" y="3267510"/>
                </a:cubicBezTo>
                <a:cubicBezTo>
                  <a:pt x="8213" y="3167488"/>
                  <a:pt x="-3113" y="2984082"/>
                  <a:pt x="3931" y="2799801"/>
                </a:cubicBezTo>
                <a:lnTo>
                  <a:pt x="4125" y="2797274"/>
                </a:lnTo>
                <a:lnTo>
                  <a:pt x="3717" y="2776150"/>
                </a:lnTo>
                <a:cubicBezTo>
                  <a:pt x="3237" y="2640023"/>
                  <a:pt x="7465" y="2516197"/>
                  <a:pt x="17841" y="2423520"/>
                </a:cubicBezTo>
                <a:cubicBezTo>
                  <a:pt x="20435" y="2400350"/>
                  <a:pt x="22069" y="2375698"/>
                  <a:pt x="22982" y="2349684"/>
                </a:cubicBezTo>
                <a:lnTo>
                  <a:pt x="23157" y="2331991"/>
                </a:lnTo>
                <a:lnTo>
                  <a:pt x="21648" y="2290240"/>
                </a:lnTo>
                <a:cubicBezTo>
                  <a:pt x="18695" y="2240502"/>
                  <a:pt x="15426" y="2193755"/>
                  <a:pt x="14054" y="2150784"/>
                </a:cubicBezTo>
                <a:lnTo>
                  <a:pt x="17291" y="2050968"/>
                </a:lnTo>
                <a:lnTo>
                  <a:pt x="12351" y="1872365"/>
                </a:lnTo>
                <a:cubicBezTo>
                  <a:pt x="11665" y="1799113"/>
                  <a:pt x="12859" y="1722821"/>
                  <a:pt x="17841" y="1644450"/>
                </a:cubicBezTo>
                <a:lnTo>
                  <a:pt x="21169" y="1569934"/>
                </a:lnTo>
                <a:lnTo>
                  <a:pt x="20488" y="1547698"/>
                </a:lnTo>
                <a:cubicBezTo>
                  <a:pt x="19568" y="1516527"/>
                  <a:pt x="18663" y="1483900"/>
                  <a:pt x="17841" y="1449683"/>
                </a:cubicBezTo>
                <a:cubicBezTo>
                  <a:pt x="11271" y="1175953"/>
                  <a:pt x="1415" y="1152151"/>
                  <a:pt x="17841" y="995226"/>
                </a:cubicBezTo>
                <a:lnTo>
                  <a:pt x="19885" y="968921"/>
                </a:lnTo>
                <a:lnTo>
                  <a:pt x="17841" y="930304"/>
                </a:lnTo>
                <a:cubicBezTo>
                  <a:pt x="7442" y="768208"/>
                  <a:pt x="7865" y="285783"/>
                  <a:pt x="17841" y="21390"/>
                </a:cubicBezTo>
                <a:cubicBezTo>
                  <a:pt x="147136" y="10433"/>
                  <a:pt x="296588" y="9602"/>
                  <a:pt x="440468" y="11925"/>
                </a:cubicBezTo>
                <a:lnTo>
                  <a:pt x="473966" y="12726"/>
                </a:lnTo>
                <a:lnTo>
                  <a:pt x="478805" y="12539"/>
                </a:lnTo>
                <a:lnTo>
                  <a:pt x="484496" y="12977"/>
                </a:lnTo>
                <a:lnTo>
                  <a:pt x="648894" y="16905"/>
                </a:lnTo>
                <a:cubicBezTo>
                  <a:pt x="714833" y="18773"/>
                  <a:pt x="776163" y="20559"/>
                  <a:pt x="829667" y="21390"/>
                </a:cubicBezTo>
                <a:lnTo>
                  <a:pt x="916694" y="22693"/>
                </a:lnTo>
                <a:lnTo>
                  <a:pt x="933747" y="21390"/>
                </a:lnTo>
                <a:cubicBezTo>
                  <a:pt x="1086511" y="12604"/>
                  <a:pt x="1591110" y="15003"/>
                  <a:pt x="1863531" y="21390"/>
                </a:cubicBezTo>
                <a:lnTo>
                  <a:pt x="1920387" y="22646"/>
                </a:lnTo>
                <a:lnTo>
                  <a:pt x="2054705" y="24358"/>
                </a:lnTo>
                <a:cubicBezTo>
                  <a:pt x="2107717" y="24456"/>
                  <a:pt x="2161143" y="23719"/>
                  <a:pt x="2217404" y="21390"/>
                </a:cubicBezTo>
                <a:cubicBezTo>
                  <a:pt x="2442445" y="12073"/>
                  <a:pt x="2732199" y="18194"/>
                  <a:pt x="2911273" y="21390"/>
                </a:cubicBezTo>
                <a:lnTo>
                  <a:pt x="3023675" y="20799"/>
                </a:lnTo>
                <a:lnTo>
                  <a:pt x="3093869" y="15816"/>
                </a:lnTo>
                <a:cubicBezTo>
                  <a:pt x="3182922" y="11551"/>
                  <a:pt x="3301373" y="10993"/>
                  <a:pt x="3429365" y="12165"/>
                </a:cubicBezTo>
                <a:lnTo>
                  <a:pt x="3575555" y="14425"/>
                </a:lnTo>
                <a:lnTo>
                  <a:pt x="3605772" y="13210"/>
                </a:lnTo>
                <a:cubicBezTo>
                  <a:pt x="3774503" y="6974"/>
                  <a:pt x="3960371" y="3465"/>
                  <a:pt x="4063093" y="21390"/>
                </a:cubicBezTo>
                <a:lnTo>
                  <a:pt x="4088792" y="24677"/>
                </a:lnTo>
                <a:lnTo>
                  <a:pt x="4129769" y="25744"/>
                </a:lnTo>
                <a:cubicBezTo>
                  <a:pt x="4269845" y="29597"/>
                  <a:pt x="4297423" y="30995"/>
                  <a:pt x="4403088" y="21390"/>
                </a:cubicBezTo>
                <a:cubicBezTo>
                  <a:pt x="4473592" y="10814"/>
                  <a:pt x="4858406" y="-6032"/>
                  <a:pt x="5096956" y="21390"/>
                </a:cubicBezTo>
                <a:lnTo>
                  <a:pt x="5251798" y="27914"/>
                </a:lnTo>
                <a:lnTo>
                  <a:pt x="5332872" y="21390"/>
                </a:lnTo>
                <a:cubicBezTo>
                  <a:pt x="5422885" y="11295"/>
                  <a:pt x="5502187" y="8863"/>
                  <a:pt x="5576462" y="10240"/>
                </a:cubicBezTo>
                <a:lnTo>
                  <a:pt x="5700011" y="17015"/>
                </a:lnTo>
                <a:lnTo>
                  <a:pt x="5761151" y="15143"/>
                </a:lnTo>
                <a:cubicBezTo>
                  <a:pt x="5846776" y="14123"/>
                  <a:pt x="5935566" y="15403"/>
                  <a:pt x="6026740" y="21390"/>
                </a:cubicBezTo>
                <a:lnTo>
                  <a:pt x="6161088" y="29209"/>
                </a:lnTo>
                <a:lnTo>
                  <a:pt x="6262655" y="21390"/>
                </a:lnTo>
                <a:cubicBezTo>
                  <a:pt x="6405549" y="5694"/>
                  <a:pt x="6517747" y="175"/>
                  <a:pt x="6610089" y="5"/>
                </a:cubicBezTo>
                <a:close/>
              </a:path>
            </a:pathLst>
          </a:custGeom>
        </p:spPr>
      </p:pic>
      <p:sp>
        <p:nvSpPr>
          <p:cNvPr id="3" name="Rectangle 2">
            <a:extLst>
              <a:ext uri="{FF2B5EF4-FFF2-40B4-BE49-F238E27FC236}">
                <a16:creationId xmlns:a16="http://schemas.microsoft.com/office/drawing/2014/main" id="{41552B76-C3A9-D60D-BDAA-D73F582B1C59}"/>
              </a:ext>
            </a:extLst>
          </p:cNvPr>
          <p:cNvSpPr/>
          <p:nvPr/>
        </p:nvSpPr>
        <p:spPr>
          <a:xfrm>
            <a:off x="571499" y="500063"/>
            <a:ext cx="11264009" cy="5972175"/>
          </a:xfrm>
          <a:prstGeom prst="rect">
            <a:avLst/>
          </a:prstGeom>
          <a:solidFill>
            <a:srgbClr val="000000">
              <a:alpha val="65098"/>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solidFill>
                <a:srgbClr val="C00000"/>
              </a:solidFill>
            </a:endParaRPr>
          </a:p>
        </p:txBody>
      </p:sp>
      <p:sp>
        <p:nvSpPr>
          <p:cNvPr id="4" name="TextBox 3">
            <a:extLst>
              <a:ext uri="{FF2B5EF4-FFF2-40B4-BE49-F238E27FC236}">
                <a16:creationId xmlns:a16="http://schemas.microsoft.com/office/drawing/2014/main" id="{B3B5EE9D-71B2-E8DD-47A9-6FCB6531AC41}"/>
              </a:ext>
            </a:extLst>
          </p:cNvPr>
          <p:cNvSpPr txBox="1"/>
          <p:nvPr/>
        </p:nvSpPr>
        <p:spPr>
          <a:xfrm>
            <a:off x="571499" y="500063"/>
            <a:ext cx="11138719" cy="3170099"/>
          </a:xfrm>
          <a:prstGeom prst="rect">
            <a:avLst/>
          </a:prstGeom>
          <a:solidFill>
            <a:srgbClr val="000000">
              <a:alpha val="65098"/>
            </a:srgbClr>
          </a:solidFill>
        </p:spPr>
        <p:txBody>
          <a:bodyPr wrap="square" rtlCol="0">
            <a:spAutoFit/>
          </a:bodyPr>
          <a:lstStyle/>
          <a:p>
            <a:r>
              <a:rPr lang="en-US" sz="4000" dirty="0">
                <a:solidFill>
                  <a:schemeClr val="bg1"/>
                </a:solidFill>
              </a:rPr>
              <a:t>“Faith is not a once-done act, but a continuous gaze of the heart at the Triune God. Believing, then, is directing the heart’s attention to Jesus. It is lifting the mind to “behold the Lamb of God,” and never ceasing that beholding for the rest of our lives. At first this may be difficult, but it becomes easier as we look steadily at His wondrous Person, quietly and without strain.” A. W. Tozer</a:t>
            </a:r>
          </a:p>
        </p:txBody>
      </p:sp>
    </p:spTree>
    <p:extLst>
      <p:ext uri="{BB962C8B-B14F-4D97-AF65-F5344CB8AC3E}">
        <p14:creationId xmlns:p14="http://schemas.microsoft.com/office/powerpoint/2010/main" val="2114609026"/>
      </p:ext>
    </p:extLst>
  </p:cSld>
  <p:clrMapOvr>
    <a:masterClrMapping/>
  </p:clrMapOvr>
</p:sld>
</file>

<file path=ppt/theme/theme1.xml><?xml version="1.0" encoding="utf-8"?>
<a:theme xmlns:a="http://schemas.openxmlformats.org/drawingml/2006/main" name="SketchyVTI">
  <a:themeElements>
    <a:clrScheme name="SketchyVTI">
      <a:dk1>
        <a:sysClr val="windowText" lastClr="000000"/>
      </a:dk1>
      <a:lt1>
        <a:sysClr val="window" lastClr="FFFFFF"/>
      </a:lt1>
      <a:dk2>
        <a:srgbClr val="39302A"/>
      </a:dk2>
      <a:lt2>
        <a:srgbClr val="E5DEDB"/>
      </a:lt2>
      <a:accent1>
        <a:srgbClr val="E4650E"/>
      </a:accent1>
      <a:accent2>
        <a:srgbClr val="00A5AB"/>
      </a:accent2>
      <a:accent3>
        <a:srgbClr val="09963B"/>
      </a:accent3>
      <a:accent4>
        <a:srgbClr val="E64823"/>
      </a:accent4>
      <a:accent5>
        <a:srgbClr val="9C6A6A"/>
      </a:accent5>
      <a:accent6>
        <a:srgbClr val="824F8C"/>
      </a:accent6>
      <a:hlink>
        <a:srgbClr val="2998E3"/>
      </a:hlink>
      <a:folHlink>
        <a:srgbClr val="7F723D"/>
      </a:folHlink>
    </a:clrScheme>
    <a:fontScheme name="Custom 2">
      <a:majorFont>
        <a:latin typeface="Modern Love"/>
        <a:ea typeface=""/>
        <a:cs typeface=""/>
      </a:majorFont>
      <a:minorFont>
        <a:latin typeface="The Ha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261</TotalTime>
  <Words>627</Words>
  <Application>Microsoft Office PowerPoint</Application>
  <PresentationFormat>Widescreen</PresentationFormat>
  <Paragraphs>55</Paragraphs>
  <Slides>31</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31</vt:i4>
      </vt:variant>
    </vt:vector>
  </HeadingPairs>
  <TitlesOfParts>
    <vt:vector size="38" baseType="lpstr">
      <vt:lpstr>Arial</vt:lpstr>
      <vt:lpstr>Calibri</vt:lpstr>
      <vt:lpstr>Calibri Light</vt:lpstr>
      <vt:lpstr>Modern Love</vt:lpstr>
      <vt:lpstr>The Hand</vt:lpstr>
      <vt:lpstr>SketchyVTI</vt:lpstr>
      <vt:lpstr>Office Theme</vt:lpstr>
      <vt:lpstr>Prayer – Part 4</vt:lpstr>
      <vt:lpstr>PowerPoint Presentation</vt:lpstr>
      <vt:lpstr>Silence</vt:lpstr>
      <vt:lpstr>Contemplation</vt:lpstr>
      <vt:lpstr>Contemplation</vt:lpstr>
      <vt:lpstr>Gazing</vt:lpstr>
      <vt:lpstr>2 Corinthians 3:18</vt:lpstr>
      <vt:lpstr>Gazing</vt:lpstr>
      <vt:lpstr>PowerPoint Presentation</vt:lpstr>
      <vt:lpstr>PowerPoint Presentation</vt:lpstr>
      <vt:lpstr>Boventure</vt:lpstr>
      <vt:lpstr>PowerPoint Presentation</vt:lpstr>
      <vt:lpstr>Yielded to His Love</vt:lpstr>
      <vt:lpstr>PowerPoint Presentation</vt:lpstr>
      <vt:lpstr>Resting in God’s Love</vt:lpstr>
      <vt:lpstr>Ephesians 3:16-19</vt:lpstr>
      <vt:lpstr>PowerPoint Presentation</vt:lpstr>
      <vt:lpstr>Spiritual Formation</vt:lpstr>
      <vt:lpstr>2 Corinthians 3:18</vt:lpstr>
      <vt:lpstr>PowerPoint Presentation</vt:lpstr>
      <vt:lpstr>PowerPoint Presentation</vt:lpstr>
      <vt:lpstr>Psalm 34:5</vt:lpstr>
      <vt:lpstr>Distraction</vt:lpstr>
      <vt:lpstr>Hurry</vt:lpstr>
      <vt:lpstr>PowerPoint Presentation</vt:lpstr>
      <vt:lpstr>Fear</vt:lpstr>
      <vt:lpstr>Slow down to the speed of Love </vt:lpstr>
      <vt:lpstr>Gazing at God, gazing at you in love, yielding to his love, and resting in his love</vt:lpstr>
      <vt:lpstr>This week on your own:</vt:lpstr>
      <vt:lpstr>This week in your groups: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Andrew Crighton</dc:creator>
  <cp:lastModifiedBy>Andrew Crighton</cp:lastModifiedBy>
  <cp:revision>4</cp:revision>
  <dcterms:created xsi:type="dcterms:W3CDTF">2024-10-10T04:30:00Z</dcterms:created>
  <dcterms:modified xsi:type="dcterms:W3CDTF">2024-11-04T00:29:34Z</dcterms:modified>
</cp:coreProperties>
</file>