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60" r:id="rId3"/>
    <p:sldId id="384" r:id="rId4"/>
    <p:sldId id="370" r:id="rId5"/>
    <p:sldId id="371" r:id="rId6"/>
    <p:sldId id="385" r:id="rId7"/>
    <p:sldId id="386" r:id="rId8"/>
    <p:sldId id="387" r:id="rId9"/>
    <p:sldId id="388" r:id="rId10"/>
    <p:sldId id="34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58" d="100"/>
          <a:sy n="58" d="100"/>
        </p:scale>
        <p:origin x="11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43C44-A464-F7CD-8E29-F61ECB23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848B75C-F954-6D1C-092F-03A58DD29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BC4F-980A-35B2-1199-FFB1F7BB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sitting on a dock with a cup of coffee&#10;&#10;Description automatically generated">
            <a:extLst>
              <a:ext uri="{FF2B5EF4-FFF2-40B4-BE49-F238E27FC236}">
                <a16:creationId xmlns:a16="http://schemas.microsoft.com/office/drawing/2014/main" id="{2FA9B3E7-05A8-60AF-FF7E-887FF112E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2174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aising his hand in front of a crowd of people&#10;&#10;Description automatically generated">
            <a:extLst>
              <a:ext uri="{FF2B5EF4-FFF2-40B4-BE49-F238E27FC236}">
                <a16:creationId xmlns:a16="http://schemas.microsoft.com/office/drawing/2014/main" id="{B1016D64-089E-6BC3-A6D0-0583DD4C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0"/>
            <a:ext cx="9600262" cy="6858000"/>
          </a:xfrm>
        </p:spPr>
      </p:pic>
    </p:spTree>
    <p:extLst>
      <p:ext uri="{BB962C8B-B14F-4D97-AF65-F5344CB8AC3E}">
        <p14:creationId xmlns:p14="http://schemas.microsoft.com/office/powerpoint/2010/main" val="405421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oster with text and ornaments&#10;&#10;Description automatically generated">
            <a:extLst>
              <a:ext uri="{FF2B5EF4-FFF2-40B4-BE49-F238E27FC236}">
                <a16:creationId xmlns:a16="http://schemas.microsoft.com/office/drawing/2014/main" id="{5F1B8DB6-40A7-D96B-48B9-9427918BC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manger with a straw roof&#10;&#10;Description automatically generated with medium confidence">
            <a:extLst>
              <a:ext uri="{FF2B5EF4-FFF2-40B4-BE49-F238E27FC236}">
                <a16:creationId xmlns:a16="http://schemas.microsoft.com/office/drawing/2014/main" id="{0F1F4782-F713-5393-8C86-E608DEC01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holding a wine glass&#10;&#10;Description automatically generated">
            <a:extLst>
              <a:ext uri="{FF2B5EF4-FFF2-40B4-BE49-F238E27FC236}">
                <a16:creationId xmlns:a16="http://schemas.microsoft.com/office/drawing/2014/main" id="{31D63B4D-3D9D-6411-BE3E-3E3006AB4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and child in water&#10;&#10;Description automatically generated">
            <a:extLst>
              <a:ext uri="{FF2B5EF4-FFF2-40B4-BE49-F238E27FC236}">
                <a16:creationId xmlns:a16="http://schemas.microsoft.com/office/drawing/2014/main" id="{5E21D2FD-8B0D-0CA3-807D-423CE7362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78F16-DAAA-66F8-1230-C59D0613A66D}"/>
              </a:ext>
            </a:extLst>
          </p:cNvPr>
          <p:cNvSpPr txBox="1"/>
          <p:nvPr/>
        </p:nvSpPr>
        <p:spPr>
          <a:xfrm>
            <a:off x="880564" y="670405"/>
            <a:ext cx="5022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4pm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25thDecember </a:t>
            </a:r>
            <a:endParaRPr lang="en-AU" sz="48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A logo with white text&#10;&#10;Description automatically generated">
            <a:extLst>
              <a:ext uri="{FF2B5EF4-FFF2-40B4-BE49-F238E27FC236}">
                <a16:creationId xmlns:a16="http://schemas.microsoft.com/office/drawing/2014/main" id="{F61949F6-677A-2CD5-0CCF-A3BDA5D4E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37" y="248340"/>
            <a:ext cx="2447549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2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group of kids singing christmas carols&#10;&#10;Description automatically generated">
            <a:extLst>
              <a:ext uri="{FF2B5EF4-FFF2-40B4-BE49-F238E27FC236}">
                <a16:creationId xmlns:a16="http://schemas.microsoft.com/office/drawing/2014/main" id="{CDC302E4-9334-7625-CAA8-2CC61719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EBC38-1797-5026-9146-C7574BC8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17</a:t>
            </a:r>
            <a:r>
              <a:rPr lang="en-US" sz="7200" baseline="30000"/>
              <a:t>th</a:t>
            </a:r>
            <a:r>
              <a:rPr lang="en-US" sz="7200"/>
              <a:t> Dec. Fairhaven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3680DA8-1EE4-0A1C-6484-F6422372FC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7" y="173733"/>
            <a:ext cx="2447549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2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24467</TotalTime>
  <Words>31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Ion</vt:lpstr>
      <vt:lpstr>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17th Dec. Fairhaven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172</cp:revision>
  <dcterms:created xsi:type="dcterms:W3CDTF">2022-02-16T12:11:00Z</dcterms:created>
  <dcterms:modified xsi:type="dcterms:W3CDTF">2024-11-23T11:20:41Z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